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88" r:id="rId4"/>
    <p:sldId id="290" r:id="rId5"/>
    <p:sldId id="283" r:id="rId6"/>
    <p:sldId id="284" r:id="rId7"/>
    <p:sldId id="260" r:id="rId8"/>
    <p:sldId id="258" r:id="rId9"/>
    <p:sldId id="257" r:id="rId10"/>
    <p:sldId id="259" r:id="rId11"/>
    <p:sldId id="264" r:id="rId12"/>
    <p:sldId id="266" r:id="rId13"/>
    <p:sldId id="267" r:id="rId14"/>
    <p:sldId id="285" r:id="rId15"/>
    <p:sldId id="286" r:id="rId16"/>
    <p:sldId id="287" r:id="rId17"/>
    <p:sldId id="268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AFCB-EFE4-478B-82DA-E46A778BBF4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AF16-02E9-41D7-9EAD-8FF913653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7/10/2019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5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nova.joinhandshak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561" y="5101126"/>
            <a:ext cx="7772400" cy="1217879"/>
          </a:xfrm>
        </p:spPr>
        <p:txBody>
          <a:bodyPr/>
          <a:lstStyle/>
          <a:p>
            <a:r>
              <a:rPr lang="en-US" sz="6000" dirty="0" smtClean="0"/>
              <a:t> Job &amp; internship search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2751" y="4809995"/>
            <a:ext cx="3382027" cy="1613182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Presented By: Career Development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65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16" y="484022"/>
            <a:ext cx="9720072" cy="1499616"/>
          </a:xfrm>
        </p:spPr>
        <p:txBody>
          <a:bodyPr/>
          <a:lstStyle/>
          <a:p>
            <a:r>
              <a:rPr lang="en-US" dirty="0" smtClean="0"/>
              <a:t>Additional job 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1932547"/>
            <a:ext cx="6322478" cy="437681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 Jobs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 360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Topschooljobs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Glassdoor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SimplyHired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Snagajob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ZipRecruiter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Internships.com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Targeted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Search-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the company website to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internships opportunities that may not be listed on Indeed.com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65" y="1506789"/>
            <a:ext cx="4910412" cy="1833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36" y="484022"/>
            <a:ext cx="4210050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032" y="3404158"/>
            <a:ext cx="3171825" cy="946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140" y="3270199"/>
            <a:ext cx="2562225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079" y="4946074"/>
            <a:ext cx="2646822" cy="88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job market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0" y="1882814"/>
            <a:ext cx="6530077" cy="4224528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proactive!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HandShake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connecting and networking with others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informational interviews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glassdoor.com to review the company</a:t>
            </a:r>
          </a:p>
          <a:p>
            <a:pPr marL="630936" lvl="1" indent="-457200" algn="ctr">
              <a:buFont typeface="+mj-lt"/>
              <a:buAutoNum type="arabicPeriod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 questions</a:t>
            </a:r>
          </a:p>
          <a:p>
            <a:pPr marL="630936" lvl="1" indent="-457200" algn="ctr">
              <a:buFont typeface="+mj-lt"/>
              <a:buAutoNum type="arabicPeriod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what others are saying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salary.com or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NACE Salary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 better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 on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salary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experience,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education,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location 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ahead!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30" y="1882814"/>
            <a:ext cx="4789981" cy="31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tips and tricks on a resume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4338" y="2012251"/>
            <a:ext cx="60721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margins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Name-18-20 size font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Resume- 10-11 size font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New Roman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objective and references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Bullet points- start with a STRONG action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job description to develop your resume content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95" y="1756092"/>
            <a:ext cx="3674745" cy="31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Resume: Do’s &amp; don’ts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8" y="366603"/>
            <a:ext cx="4739053" cy="1612509"/>
          </a:xfrm>
        </p:spPr>
      </p:pic>
      <p:sp>
        <p:nvSpPr>
          <p:cNvPr id="3" name="TextBox 2"/>
          <p:cNvSpPr txBox="1"/>
          <p:nvPr/>
        </p:nvSpPr>
        <p:spPr>
          <a:xfrm>
            <a:off x="324091" y="2281685"/>
            <a:ext cx="112335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your name stand out by making your font size between 18-20 size point font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strong action verbs to elaborate on what you did in that position or experience (An employer wants to see quantifiable results and outcomes through your bullet points) 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your martial status, age, religion or hobbies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any “hard” skills within your KEY SKILLS section unless you know the material (anything is fair game for an interviewer to ask you regarding your resume)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periods at the end of your bullet points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 resume template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03078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Sample Resume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12" y="1986742"/>
            <a:ext cx="9958646" cy="42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1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01" y="144641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Sample Resume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84" y="1491351"/>
            <a:ext cx="9277003" cy="4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Resume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51" y="2144684"/>
            <a:ext cx="10124901" cy="39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54" y="444931"/>
            <a:ext cx="8279346" cy="1499616"/>
          </a:xfrm>
        </p:spPr>
        <p:txBody>
          <a:bodyPr/>
          <a:lstStyle/>
          <a:p>
            <a:r>
              <a:rPr lang="en-US" dirty="0" smtClean="0"/>
              <a:t>Basics of a cover letter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54" y="1631151"/>
            <a:ext cx="5503762" cy="4016415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“pre-interview”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margins (all around the document)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10-11 size font for rest of cover letter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how you heard about the job and why you’re excited to work for this organization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your research by visiting the companies website and read about their core values and see if they align with your goals (make sure you’re a good fit for them, and they’re a good fit for you.)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adding a piece about the company shows that you’ve done your homework!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15" y="709090"/>
            <a:ext cx="5564385" cy="4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87" y="499771"/>
            <a:ext cx="7737907" cy="1056716"/>
          </a:xfrm>
        </p:spPr>
        <p:txBody>
          <a:bodyPr/>
          <a:lstStyle/>
          <a:p>
            <a:r>
              <a:rPr lang="en-US" dirty="0" smtClean="0"/>
              <a:t>Make your appointment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854" y="1556487"/>
            <a:ext cx="4814962" cy="3321934"/>
          </a:xfrm>
        </p:spPr>
        <p:txBody>
          <a:bodyPr>
            <a:normAutofit/>
          </a:bodyPr>
          <a:lstStyle/>
          <a:p>
            <a:pPr algn="ctr"/>
            <a:r>
              <a:rPr lang="en-US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 OF OPERATION</a:t>
            </a:r>
          </a:p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Horvitz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</a:t>
            </a: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Floor of the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Horvitz,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 152)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Mon-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8:30 a.m. - 5:00 p.m.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Sat- Sun- Closed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DeSantis Office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 DeSantis Building, Room 1042)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Mon-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8:30 a.m. - 5:00 p.m.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Sat- Sun- Closed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016" lvl="1" indent="0" algn="ctr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02" y="218945"/>
            <a:ext cx="2708025" cy="1855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2848" y="5309009"/>
            <a:ext cx="6458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</a:t>
            </a:r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Advisement Office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call: 954-262-7201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80" y="547521"/>
            <a:ext cx="6264978" cy="57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64" y="26139"/>
            <a:ext cx="9720072" cy="17772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Career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03400"/>
            <a:ext cx="11684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Brief Overview</a:t>
            </a:r>
          </a:p>
          <a:p>
            <a:pPr lvl="1"/>
            <a:r>
              <a:rPr lang="en-US" sz="3600" dirty="0"/>
              <a:t>Career Development serves to support Nova Southeastern University's undergraduate students, graduate students, and alumni in the implementation of successful career planning</a:t>
            </a:r>
            <a:r>
              <a:rPr lang="en-US" sz="3600" dirty="0" smtClean="0"/>
              <a:t>.</a:t>
            </a:r>
          </a:p>
          <a:p>
            <a:pPr marL="128016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All students are encouraged to participate in career advisement, opportunities to meet employers, and assistance with preparation for the job or graduate school search</a:t>
            </a:r>
            <a:r>
              <a:rPr lang="en-US" sz="3600" dirty="0"/>
              <a:t>.</a:t>
            </a:r>
            <a:endParaRPr lang="en-US" sz="3600" b="1" u="sng" dirty="0"/>
          </a:p>
          <a:p>
            <a:pPr marL="487668" lvl="1" indent="0">
              <a:buNone/>
            </a:pPr>
            <a:endParaRPr lang="en-US" sz="2267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91" y="854939"/>
            <a:ext cx="7610524" cy="50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83" y="129218"/>
            <a:ext cx="9720072" cy="1499616"/>
          </a:xfrm>
        </p:spPr>
        <p:txBody>
          <a:bodyPr/>
          <a:lstStyle/>
          <a:p>
            <a:pPr algn="ctr"/>
            <a:r>
              <a:rPr lang="en-US" b="1" dirty="0" smtClean="0"/>
              <a:t>Career Development Services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15751" y="1628834"/>
            <a:ext cx="3871885" cy="4775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Resume, CV &amp; Cover Letter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Career Exploration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Strategic Action </a:t>
            </a:r>
            <a:r>
              <a:rPr lang="en-US" dirty="0"/>
              <a:t>planning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Job Search Assistance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Networking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Mock Interviews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Residency Applications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433467" y="1701800"/>
            <a:ext cx="5528932" cy="477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Grad School Applications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Personal Statement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Internship </a:t>
            </a:r>
            <a:r>
              <a:rPr lang="en-US" dirty="0"/>
              <a:t>Assistance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Salary Negotiations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Career Exploration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LinkedIn &amp; Personal Branding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 of Events &amp; Workshops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3738" y="2084832"/>
            <a:ext cx="118872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Professional Development</a:t>
            </a:r>
          </a:p>
          <a:p>
            <a:pPr lvl="1"/>
            <a:r>
              <a:rPr lang="en-US" sz="2800" i="1" dirty="0" smtClean="0"/>
              <a:t>Resume, Cover Letter, Networking LinkedIn, Improv Public Speaking, Building Your Brand and many more</a:t>
            </a:r>
          </a:p>
          <a:p>
            <a:r>
              <a:rPr lang="en-US" sz="2800" b="1" dirty="0" smtClean="0"/>
              <a:t>Employer Events</a:t>
            </a:r>
          </a:p>
          <a:p>
            <a:pPr lvl="1"/>
            <a:r>
              <a:rPr lang="en-US" sz="2800" i="1" dirty="0" smtClean="0"/>
              <a:t>Bi Annual Career Fair, Resume Review, Mock Interview Nights, Network After Class &amp; Employer Panels/Networking Opportunities</a:t>
            </a:r>
          </a:p>
          <a:p>
            <a:r>
              <a:rPr lang="en-US" sz="2800" b="1" dirty="0" smtClean="0"/>
              <a:t>Experiential Learning</a:t>
            </a:r>
          </a:p>
          <a:p>
            <a:pPr lvl="1"/>
            <a:r>
              <a:rPr lang="en-US" sz="2800" i="1" dirty="0" smtClean="0"/>
              <a:t>Case Competitions, Employer Visits, Pre Health Day &amp; Lunch Bytes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231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&amp; internship search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98" y="1854926"/>
            <a:ext cx="8820576" cy="4872445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Know yourself!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Passions and interests as it relates to the position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Do an inventory check: Identify your strengths, skills and weaknesses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Understand the nature of the work and fit for the position</a:t>
            </a:r>
            <a:endParaRPr lang="en-US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Knowledge base </a:t>
            </a:r>
            <a:r>
              <a:rPr lang="en-US" sz="2400" dirty="0" smtClean="0"/>
              <a:t>&amp; Transferable Skills</a:t>
            </a: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Have a strategic plan for your job search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your brand and market it</a:t>
            </a: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48" y="375138"/>
            <a:ext cx="3059724" cy="30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43508"/>
            <a:ext cx="7439934" cy="1499616"/>
          </a:xfrm>
        </p:spPr>
        <p:txBody>
          <a:bodyPr/>
          <a:lstStyle/>
          <a:p>
            <a:r>
              <a:rPr lang="en-US" dirty="0" smtClean="0"/>
              <a:t>Preparing for your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39375"/>
            <a:ext cx="6567442" cy="472795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Identify your resources! </a:t>
            </a:r>
            <a:r>
              <a:rPr lang="en-US" sz="2400" dirty="0" smtClean="0"/>
              <a:t>(Handshake, Career Fairs, Indeed, Higher Ed Jobs, Academic 360, Networking LinkedIn, </a:t>
            </a:r>
            <a:r>
              <a:rPr lang="en-US" sz="2400" dirty="0" smtClean="0"/>
              <a:t>and other job search platforms)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Know your skill set!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Decide what culture and environment you want to work in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Schedule an informational interview; gather information about the occupation and develop key relationships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Create an excel spreadsheet (list all </a:t>
            </a:r>
            <a:r>
              <a:rPr lang="en-US" sz="2400" dirty="0" smtClean="0"/>
              <a:t>Jobs </a:t>
            </a:r>
            <a:r>
              <a:rPr lang="en-US" sz="2400" dirty="0" smtClean="0"/>
              <a:t>you’ve applied to)</a:t>
            </a:r>
            <a:endParaRPr lang="en-US" sz="2400" dirty="0"/>
          </a:p>
        </p:txBody>
      </p:sp>
      <p:sp>
        <p:nvSpPr>
          <p:cNvPr id="4" name="AutoShape 6" descr="Image result for links and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links and resour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resourc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Image result for student resourc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4" descr="Image result for student resources"/>
          <p:cNvSpPr>
            <a:spLocks noChangeAspect="1" noChangeArrowheads="1"/>
          </p:cNvSpPr>
          <p:nvPr/>
        </p:nvSpPr>
        <p:spPr bwMode="auto">
          <a:xfrm>
            <a:off x="612775" y="312737"/>
            <a:ext cx="2493840" cy="234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6" name="Picture 26" descr="Image result for student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93" y="617538"/>
            <a:ext cx="4277047" cy="22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39" y="563875"/>
            <a:ext cx="5775257" cy="1347216"/>
          </a:xfrm>
        </p:spPr>
        <p:txBody>
          <a:bodyPr/>
          <a:lstStyle/>
          <a:p>
            <a:pPr algn="ctr"/>
            <a:r>
              <a:rPr lang="en-US" dirty="0" smtClean="0"/>
              <a:t>Networking through events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575" y="2096429"/>
            <a:ext cx="6407621" cy="476157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 Networking is the exchange of information or services among individuals, groups or individual institutions. A mutual exchange of information, a referral system.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80% of the jobs that we find are through networking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Meeting others through events can lead to possible job and internship opportunities (hidden job market)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1.)  Networking After Class (NAC)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 smtClean="0"/>
              <a:t>2.) Career and Internship Expo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3.) Informational Interviews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4.) Local or National Networking Events</a:t>
            </a:r>
          </a:p>
          <a:p>
            <a:pPr marL="0" indent="0" algn="ctr"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3" name="AutoShape 2" descr="Image result for career and internship expo"/>
          <p:cNvSpPr>
            <a:spLocks noChangeAspect="1" noChangeArrowheads="1"/>
          </p:cNvSpPr>
          <p:nvPr/>
        </p:nvSpPr>
        <p:spPr bwMode="auto">
          <a:xfrm>
            <a:off x="5034064" y="2786307"/>
            <a:ext cx="232771" cy="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areer and internship expo"/>
          <p:cNvSpPr>
            <a:spLocks noChangeAspect="1" noChangeArrowheads="1"/>
          </p:cNvSpPr>
          <p:nvPr/>
        </p:nvSpPr>
        <p:spPr bwMode="auto">
          <a:xfrm>
            <a:off x="5186464" y="2938707"/>
            <a:ext cx="232771" cy="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600px--Career-Expo--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58" y="231477"/>
            <a:ext cx="2381027" cy="30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networking after class n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Image result for networking after class n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29" y="238396"/>
            <a:ext cx="2038641" cy="30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24" y="3690458"/>
            <a:ext cx="2651947" cy="18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linkedin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81" y="585216"/>
            <a:ext cx="4825924" cy="1307021"/>
          </a:xfrm>
        </p:spPr>
      </p:pic>
      <p:sp>
        <p:nvSpPr>
          <p:cNvPr id="3" name="TextBox 2"/>
          <p:cNvSpPr txBox="1"/>
          <p:nvPr/>
        </p:nvSpPr>
        <p:spPr>
          <a:xfrm>
            <a:off x="101655" y="1892237"/>
            <a:ext cx="6268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networking tool to communicate and connect with experts in the field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of jobs and internships are found through word of mouth and by being at the right place at the right time, by networking!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 by location (city, state) and job type  </a:t>
            </a:r>
          </a:p>
          <a:p>
            <a:pPr algn="ctr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://www.linkedin.com/feed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6" y="2420254"/>
            <a:ext cx="5568238" cy="37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1463040"/>
            <a:ext cx="4399279" cy="3139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78753"/>
          </a:xfrm>
        </p:spPr>
        <p:txBody>
          <a:bodyPr/>
          <a:lstStyle/>
          <a:p>
            <a:r>
              <a:rPr lang="en-US" dirty="0" smtClean="0"/>
              <a:t>Handshake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03" y="-240591"/>
            <a:ext cx="6796377" cy="1856031"/>
          </a:xfrm>
        </p:spPr>
      </p:pic>
      <p:sp>
        <p:nvSpPr>
          <p:cNvPr id="3" name="TextBox 2"/>
          <p:cNvSpPr txBox="1"/>
          <p:nvPr/>
        </p:nvSpPr>
        <p:spPr>
          <a:xfrm>
            <a:off x="1" y="1863969"/>
            <a:ext cx="437766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300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areer </a:t>
            </a:r>
            <a:r>
              <a:rPr lang="en-US" sz="2300" dirty="0">
                <a:ea typeface="Tahoma" panose="020B0604030504040204" pitchFamily="34" charset="0"/>
                <a:cs typeface="Tahoma" panose="020B0604030504040204" pitchFamily="34" charset="0"/>
              </a:rPr>
              <a:t>one-stop shop for </a:t>
            </a: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jobs and internships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Explore majors and careers 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Sign up for workshops and events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Learn about career expos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Connect with employers 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n-US" sz="2300" dirty="0" smtClean="0">
                <a:ea typeface="Tahoma" panose="020B0604030504040204" pitchFamily="34" charset="0"/>
                <a:cs typeface="Tahoma" panose="020B0604030504040204" pitchFamily="34" charset="0"/>
              </a:rPr>
              <a:t>Find job and internship opportunities</a:t>
            </a:r>
          </a:p>
          <a:p>
            <a:pPr lvl="1"/>
            <a:endParaRPr lang="en-US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 smtClean="0"/>
              <a:t>HandShake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nova.joinhandshake.com/</a:t>
            </a: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AutoShape 2" descr="Image result for one stop 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36" y="1361440"/>
            <a:ext cx="4515861" cy="3422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38" y="3810000"/>
            <a:ext cx="4387982" cy="30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3001</TotalTime>
  <Words>863</Words>
  <Application>Microsoft Office PowerPoint</Application>
  <PresentationFormat>Widescreen</PresentationFormat>
  <Paragraphs>145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Tahoma</vt:lpstr>
      <vt:lpstr>Tw Cen MT</vt:lpstr>
      <vt:lpstr>Tw Cen MT Condensed</vt:lpstr>
      <vt:lpstr>Wingdings</vt:lpstr>
      <vt:lpstr>Wingdings 3</vt:lpstr>
      <vt:lpstr>Integral</vt:lpstr>
      <vt:lpstr> Job &amp; internship search </vt:lpstr>
      <vt:lpstr>Career Development</vt:lpstr>
      <vt:lpstr>Career Development Services</vt:lpstr>
      <vt:lpstr>Type of Events &amp; Workshops</vt:lpstr>
      <vt:lpstr>Job &amp; internship search overview </vt:lpstr>
      <vt:lpstr>Preparing for your search </vt:lpstr>
      <vt:lpstr>Networking through events </vt:lpstr>
      <vt:lpstr>linkedin</vt:lpstr>
      <vt:lpstr>Handshake </vt:lpstr>
      <vt:lpstr>Additional job sites </vt:lpstr>
      <vt:lpstr>Evaluating the job market </vt:lpstr>
      <vt:lpstr>Basic tips and tricks on a resume </vt:lpstr>
      <vt:lpstr>Resume: Do’s &amp; don’ts </vt:lpstr>
      <vt:lpstr>Sample Resume</vt:lpstr>
      <vt:lpstr>Sample Resume</vt:lpstr>
      <vt:lpstr>Sample Resume </vt:lpstr>
      <vt:lpstr>Basics of a cover letter </vt:lpstr>
      <vt:lpstr>Make your appointment today!</vt:lpstr>
      <vt:lpstr>PowerPoint Presentation</vt:lpstr>
      <vt:lpstr>PowerPoint Presentation</vt:lpstr>
    </vt:vector>
  </TitlesOfParts>
  <Company>Nova Southeastern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&amp; internship search</dc:title>
  <dc:creator>Katy Popplewell</dc:creator>
  <cp:lastModifiedBy>Emilio Lorenzo</cp:lastModifiedBy>
  <cp:revision>377</cp:revision>
  <dcterms:created xsi:type="dcterms:W3CDTF">2017-10-06T18:22:48Z</dcterms:created>
  <dcterms:modified xsi:type="dcterms:W3CDTF">2019-07-10T14:13:46Z</dcterms:modified>
</cp:coreProperties>
</file>