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19" r:id="rId2"/>
    <p:sldMasterId id="2147483831" r:id="rId3"/>
    <p:sldMasterId id="2147483843" r:id="rId4"/>
    <p:sldMasterId id="2147483915" r:id="rId5"/>
    <p:sldMasterId id="2147483927" r:id="rId6"/>
    <p:sldMasterId id="2147483939" r:id="rId7"/>
    <p:sldMasterId id="2147483951" r:id="rId8"/>
    <p:sldMasterId id="2147483975" r:id="rId9"/>
    <p:sldMasterId id="2147483999" r:id="rId10"/>
    <p:sldMasterId id="2147484039" r:id="rId11"/>
    <p:sldMasterId id="2147484093" r:id="rId12"/>
  </p:sldMasterIdLst>
  <p:notesMasterIdLst>
    <p:notesMasterId r:id="rId25"/>
  </p:notesMasterIdLst>
  <p:handoutMasterIdLst>
    <p:handoutMasterId r:id="rId26"/>
  </p:handoutMasterIdLst>
  <p:sldIdLst>
    <p:sldId id="256" r:id="rId13"/>
    <p:sldId id="257" r:id="rId14"/>
    <p:sldId id="310" r:id="rId15"/>
    <p:sldId id="311" r:id="rId16"/>
    <p:sldId id="386" r:id="rId17"/>
    <p:sldId id="382" r:id="rId18"/>
    <p:sldId id="383" r:id="rId19"/>
    <p:sldId id="266" r:id="rId20"/>
    <p:sldId id="267" r:id="rId21"/>
    <p:sldId id="313" r:id="rId22"/>
    <p:sldId id="309" r:id="rId23"/>
    <p:sldId id="312" r:id="rId24"/>
  </p:sldIdLst>
  <p:sldSz cx="9144000" cy="6858000" type="screen4x3"/>
  <p:notesSz cx="7010400" cy="9296400"/>
  <p:custDataLst>
    <p:tags r:id="rId2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5"/>
  </p:normalViewPr>
  <p:slideViewPr>
    <p:cSldViewPr>
      <p:cViewPr varScale="1">
        <p:scale>
          <a:sx n="107" d="100"/>
          <a:sy n="107" d="100"/>
        </p:scale>
        <p:origin x="17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86F8B4A-29ED-4CF5-8463-0B6603D71ED4}" type="datetimeFigureOut">
              <a:rPr lang="en-US" smtClean="0"/>
              <a:t>7/13/19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B74B0E8-148E-4208-B2E9-8A8566123B50}" type="slidenum">
              <a:rPr lang="en-US" smtClean="0"/>
              <a:t>‹#›</a:t>
            </a:fld>
            <a:endParaRPr lang="en-US"/>
          </a:p>
        </p:txBody>
      </p:sp>
    </p:spTree>
    <p:extLst>
      <p:ext uri="{BB962C8B-B14F-4D97-AF65-F5344CB8AC3E}">
        <p14:creationId xmlns:p14="http://schemas.microsoft.com/office/powerpoint/2010/main" val="2747978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0A1FA6-DFE1-49E3-9526-709EC8B6056E}" type="datetimeFigureOut">
              <a:rPr lang="en-US" smtClean="0"/>
              <a:pPr/>
              <a:t>7/13/19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71DB3C-55B6-43FB-989E-42C15FF04D78}" type="slidenum">
              <a:rPr lang="en-US" smtClean="0"/>
              <a:pPr/>
              <a:t>‹#›</a:t>
            </a:fld>
            <a:endParaRPr lang="en-US"/>
          </a:p>
        </p:txBody>
      </p:sp>
    </p:spTree>
    <p:extLst>
      <p:ext uri="{BB962C8B-B14F-4D97-AF65-F5344CB8AC3E}">
        <p14:creationId xmlns:p14="http://schemas.microsoft.com/office/powerpoint/2010/main" val="395717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71DB3C-55B6-43FB-989E-42C15FF04D7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71DB3C-55B6-43FB-989E-42C15FF04D7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4ACC517E-C086-7746-8051-0A6A746AC2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636D36CA-F016-C841-AD9D-8E0FBE1894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Developing a research idea means investing time and energy on some ideas that you do not further pursue. Do not think of this as wasted time. Quite the opposite. it is often through investigating a bad idea that you then develop a good one. “There is nothing more dangerous than an idea, when it is the only one you have.” – Roger von Oech</a:t>
            </a:r>
          </a:p>
        </p:txBody>
      </p:sp>
      <p:sp>
        <p:nvSpPr>
          <p:cNvPr id="22531" name="Slide Number Placeholder 3">
            <a:extLst>
              <a:ext uri="{FF2B5EF4-FFF2-40B4-BE49-F238E27FC236}">
                <a16:creationId xmlns:a16="http://schemas.microsoft.com/office/drawing/2014/main" id="{E5371396-E9D4-9449-AC02-A69F39D5AA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52F73A5A-2088-CC4E-8AAC-F865A96E3E8F}" type="slidenum">
              <a:rPr lang="en-US" altLang="en-US" smtClean="0"/>
              <a:pPr/>
              <a:t>5</a:t>
            </a:fld>
            <a:endParaRPr lang="en-US" altLang="en-US"/>
          </a:p>
        </p:txBody>
      </p:sp>
    </p:spTree>
    <p:extLst>
      <p:ext uri="{BB962C8B-B14F-4D97-AF65-F5344CB8AC3E}">
        <p14:creationId xmlns:p14="http://schemas.microsoft.com/office/powerpoint/2010/main" val="180044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71DB3C-55B6-43FB-989E-42C15FF04D78}"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71DB3C-55B6-43FB-989E-42C15FF04D7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1903h1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022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33400" y="457200"/>
            <a:ext cx="8229600" cy="2133600"/>
          </a:xfrm>
        </p:spPr>
        <p:txBody>
          <a:bodyPr/>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533400" y="2895600"/>
            <a:ext cx="8229600" cy="1752600"/>
          </a:xfrm>
        </p:spPr>
        <p:txBody>
          <a:bodyPr/>
          <a:lstStyle>
            <a:lvl1pPr marL="0" indent="0" algn="ctr">
              <a:buFontTx/>
              <a:buNone/>
              <a:defRPr sz="3600" b="1" i="1"/>
            </a:lvl1pPr>
          </a:lstStyle>
          <a:p>
            <a:r>
              <a:rPr lang="en-US"/>
              <a:t>Click to edit Master subtitle style</a:t>
            </a:r>
          </a:p>
        </p:txBody>
      </p:sp>
    </p:spTree>
    <p:extLst>
      <p:ext uri="{BB962C8B-B14F-4D97-AF65-F5344CB8AC3E}">
        <p14:creationId xmlns:p14="http://schemas.microsoft.com/office/powerpoint/2010/main" val="15320249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120597379"/>
      </p:ext>
    </p:extLst>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1913120"/>
      </p:ext>
    </p:extLst>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8216019"/>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268940" y="268290"/>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solidFill>
                  <a:prstClr val="white"/>
                </a:solidFill>
              </a:rPr>
              <a:pPr/>
              <a:t>7/13/19</a:t>
            </a:fld>
            <a:endParaRPr lang="en-US">
              <a:solidFill>
                <a:prstClr val="white"/>
              </a:solidFill>
            </a:endParaRPr>
          </a:p>
        </p:txBody>
      </p:sp>
      <p:sp>
        <p:nvSpPr>
          <p:cNvPr id="5" name="Footer Placeholder 4"/>
          <p:cNvSpPr>
            <a:spLocks noGrp="1"/>
          </p:cNvSpPr>
          <p:nvPr>
            <p:ph type="ftr" sz="quarter" idx="11"/>
          </p:nvPr>
        </p:nvSpPr>
        <p:spPr>
          <a:xfrm>
            <a:off x="3218688" y="635636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a:xfrm>
            <a:off x="8256494" y="635636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solidFill>
                  <a:srgbClr val="333333">
                    <a:lumMod val="60000"/>
                    <a:lumOff val="40000"/>
                  </a:srgbClr>
                </a:solidFill>
              </a:rPr>
              <a:pPr/>
              <a:t>‹#›</a:t>
            </a:fld>
            <a:endParaRPr lang="en-US">
              <a:solidFill>
                <a:srgbClr val="333333">
                  <a:lumMod val="60000"/>
                  <a:lumOff val="40000"/>
                </a:srgbClr>
              </a:solidFill>
            </a:endParaRPr>
          </a:p>
        </p:txBody>
      </p:sp>
    </p:spTree>
    <p:extLst>
      <p:ext uri="{BB962C8B-B14F-4D97-AF65-F5344CB8AC3E}">
        <p14:creationId xmlns:p14="http://schemas.microsoft.com/office/powerpoint/2010/main" val="14396382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60"/>
            <a:ext cx="1752600" cy="365125"/>
          </a:xfrm>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05585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3200404"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80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5" y="389969"/>
            <a:ext cx="5499847" cy="365125"/>
          </a:xfrm>
        </p:spPr>
        <p:txBody>
          <a:bodyPr/>
          <a:lstStyle>
            <a:lvl1pPr>
              <a:defRPr sz="2200" b="0" baseline="0">
                <a:solidFill>
                  <a:schemeClr val="bg1"/>
                </a:solidFill>
              </a:defRPr>
            </a:lvl1pPr>
          </a:lstStyle>
          <a:p>
            <a:fld id="{B1A24CD3-204F-4468-8EE4-28A6668D006A}" type="datetimeFigureOut">
              <a:rPr lang="en-US" smtClean="0">
                <a:solidFill>
                  <a:prstClr val="white"/>
                </a:solidFill>
              </a:rPr>
              <a:pPr/>
              <a:t>7/13/19</a:t>
            </a:fld>
            <a:endParaRPr lang="en-US">
              <a:solidFill>
                <a:prstClr val="white"/>
              </a:solidFill>
            </a:endParaRPr>
          </a:p>
        </p:txBody>
      </p:sp>
      <p:sp>
        <p:nvSpPr>
          <p:cNvPr id="5" name="Footer Placeholder 4"/>
          <p:cNvSpPr>
            <a:spLocks noGrp="1"/>
          </p:cNvSpPr>
          <p:nvPr>
            <p:ph type="ftr" sz="quarter" idx="11"/>
          </p:nvPr>
        </p:nvSpPr>
        <p:spPr>
          <a:xfrm>
            <a:off x="3213849" y="6356360"/>
            <a:ext cx="4734112" cy="365125"/>
          </a:xfrm>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a:xfrm>
            <a:off x="8265459" y="635636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solidFill>
                  <a:srgbClr val="333333">
                    <a:lumMod val="60000"/>
                    <a:lumOff val="40000"/>
                  </a:srgbClr>
                </a:solidFill>
              </a:rPr>
              <a:pPr/>
              <a:t>‹#›</a:t>
            </a:fld>
            <a:endParaRPr lang="en-US">
              <a:solidFill>
                <a:srgbClr val="333333">
                  <a:lumMod val="60000"/>
                  <a:lumOff val="40000"/>
                </a:srgbClr>
              </a:solidFill>
            </a:endParaRPr>
          </a:p>
        </p:txBody>
      </p:sp>
      <p:sp>
        <p:nvSpPr>
          <p:cNvPr id="9" name="Picture Placeholder 8"/>
          <p:cNvSpPr>
            <a:spLocks noGrp="1"/>
          </p:cNvSpPr>
          <p:nvPr>
            <p:ph type="pic" sz="quarter" idx="13"/>
          </p:nvPr>
        </p:nvSpPr>
        <p:spPr>
          <a:xfrm>
            <a:off x="3200402" y="2877671"/>
            <a:ext cx="5646867" cy="1280160"/>
          </a:xfrm>
        </p:spPr>
        <p:txBody>
          <a:bodyPr/>
          <a:lstStyle>
            <a:lvl1pPr>
              <a:buNone/>
              <a:defRPr/>
            </a:lvl1pPr>
          </a:lstStyle>
          <a:p>
            <a:r>
              <a:rPr lang="en-US"/>
              <a:t>Click icon to add picture</a:t>
            </a:r>
            <a:endParaRPr/>
          </a:p>
        </p:txBody>
      </p:sp>
      <p:sp>
        <p:nvSpPr>
          <p:cNvPr id="10" name="Rectangle 9"/>
          <p:cNvSpPr/>
          <p:nvPr/>
        </p:nvSpPr>
        <p:spPr>
          <a:xfrm>
            <a:off x="268940" y="268290"/>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11303787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2178425"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5" y="2209802"/>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60"/>
            <a:ext cx="1752600" cy="365125"/>
          </a:xfrm>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5" name="Footer Placeholder 4"/>
          <p:cNvSpPr>
            <a:spLocks noGrp="1"/>
          </p:cNvSpPr>
          <p:nvPr>
            <p:ph type="ftr" sz="quarter" idx="11"/>
          </p:nvPr>
        </p:nvSpPr>
        <p:spPr>
          <a:xfrm>
            <a:off x="2178423" y="6356360"/>
            <a:ext cx="4926852" cy="365125"/>
          </a:xfrm>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a:xfrm>
            <a:off x="331695" y="361019"/>
            <a:ext cx="506506" cy="365125"/>
          </a:xfrm>
        </p:spPr>
        <p:txBody>
          <a:bodyPr/>
          <a:lstStyle/>
          <a:p>
            <a:fld id="{57AF16DE-A0D5-4438-950F-5B1E159C2C28}" type="slidenum">
              <a:rPr lang="en-US" smtClean="0">
                <a:solidFill>
                  <a:prstClr val="white"/>
                </a:solidFill>
              </a:rPr>
              <a:pPr/>
              <a:t>‹#›</a:t>
            </a:fld>
            <a:endParaRPr lang="en-US">
              <a:solidFill>
                <a:prstClr val="white"/>
              </a:solidFill>
            </a:endParaRPr>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6358287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7"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1" y="6356360"/>
            <a:ext cx="1622612" cy="365125"/>
          </a:xfrm>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5" name="Footer Placeholder 4"/>
          <p:cNvSpPr>
            <a:spLocks noGrp="1"/>
          </p:cNvSpPr>
          <p:nvPr>
            <p:ph type="ftr" sz="quarter" idx="11"/>
          </p:nvPr>
        </p:nvSpPr>
        <p:spPr>
          <a:xfrm>
            <a:off x="174813" y="6356360"/>
            <a:ext cx="5311588" cy="365125"/>
          </a:xfrm>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4328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3" y="6104975"/>
            <a:ext cx="506506" cy="365125"/>
          </a:xfrm>
        </p:spPr>
        <p:txBody>
          <a:bodyPr/>
          <a:lstStyle/>
          <a:p>
            <a:fld id="{57AF16DE-A0D5-4438-950F-5B1E159C2C28}" type="slidenum">
              <a:rPr lang="en-US" smtClean="0">
                <a:solidFill>
                  <a:prstClr val="white"/>
                </a:solidFill>
              </a:rPr>
              <a:pPr/>
              <a:t>‹#›</a:t>
            </a:fld>
            <a:endParaRPr lang="en-US">
              <a:solidFill>
                <a:prstClr val="white"/>
              </a:solidFill>
            </a:endParaRPr>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11541913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23"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204"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868972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23"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4"/>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4"/>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333333">
                  <a:lumMod val="60000"/>
                  <a:lumOff val="40000"/>
                </a:srgbClr>
              </a:solidFill>
            </a:endParaRPr>
          </a:p>
        </p:txBody>
      </p:sp>
      <p:sp>
        <p:nvSpPr>
          <p:cNvPr id="9" name="Slide Number Placeholder 8"/>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3850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8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98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1828344032"/>
      </p:ext>
    </p:extLst>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23"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204"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
        <p:nvSpPr>
          <p:cNvPr id="9" name="Content Placeholder 2"/>
          <p:cNvSpPr>
            <a:spLocks noGrp="1"/>
          </p:cNvSpPr>
          <p:nvPr>
            <p:ph sz="half" idx="13"/>
          </p:nvPr>
        </p:nvSpPr>
        <p:spPr>
          <a:xfrm>
            <a:off x="457200"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481216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23"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204"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1154202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23"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204"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3228765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23"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333333">
                  <a:lumMod val="60000"/>
                  <a:lumOff val="40000"/>
                </a:srgbClr>
              </a:solidFill>
            </a:endParaRPr>
          </a:p>
        </p:txBody>
      </p:sp>
      <p:sp>
        <p:nvSpPr>
          <p:cNvPr id="5" name="Slide Number Placeholder 4"/>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303232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23"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Date Placeholder 1"/>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333333">
                  <a:lumMod val="60000"/>
                  <a:lumOff val="40000"/>
                </a:srgbClr>
              </a:solidFill>
            </a:endParaRPr>
          </a:p>
        </p:txBody>
      </p:sp>
      <p:sp>
        <p:nvSpPr>
          <p:cNvPr id="4" name="Slide Number Placeholder 3"/>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473420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23"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6270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24"/>
            <a:ext cx="1752600" cy="365125"/>
          </a:xfrm>
        </p:spPr>
        <p:txBody>
          <a:bodyPr/>
          <a:lstStyle>
            <a:lvl1pPr algn="l">
              <a:defRPr/>
            </a:lvl1p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6" name="Footer Placeholder 5"/>
          <p:cNvSpPr>
            <a:spLocks noGrp="1"/>
          </p:cNvSpPr>
          <p:nvPr>
            <p:ph type="ftr" sz="quarter" idx="11"/>
          </p:nvPr>
        </p:nvSpPr>
        <p:spPr>
          <a:xfrm>
            <a:off x="174812" y="6356360"/>
            <a:ext cx="3863788" cy="365125"/>
          </a:xfrm>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Click icon to add picture</a:t>
            </a:r>
            <a:endParaRPr/>
          </a:p>
        </p:txBody>
      </p:sp>
    </p:spTree>
    <p:extLst>
      <p:ext uri="{BB962C8B-B14F-4D97-AF65-F5344CB8AC3E}">
        <p14:creationId xmlns:p14="http://schemas.microsoft.com/office/powerpoint/2010/main" val="34656264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80"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58788" y="484095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89074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6"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58788" y="484095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333333">
                  <a:lumMod val="60000"/>
                  <a:lumOff val="40000"/>
                </a:srgbClr>
              </a:solidFill>
            </a:endParaRPr>
          </a:p>
        </p:txBody>
      </p:sp>
      <p:sp>
        <p:nvSpPr>
          <p:cNvPr id="7" name="Slide Number Placeholder 6"/>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Picture Placeholder 2"/>
          <p:cNvSpPr>
            <a:spLocks noGrp="1"/>
          </p:cNvSpPr>
          <p:nvPr>
            <p:ph type="pic" idx="14"/>
          </p:nvPr>
        </p:nvSpPr>
        <p:spPr>
          <a:xfrm>
            <a:off x="3352800" y="213194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2" name="Picture Placeholder 2"/>
          <p:cNvSpPr>
            <a:spLocks noGrp="1"/>
          </p:cNvSpPr>
          <p:nvPr>
            <p:ph type="pic" idx="15"/>
          </p:nvPr>
        </p:nvSpPr>
        <p:spPr>
          <a:xfrm>
            <a:off x="5750500" y="213194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extLst>
      <p:ext uri="{BB962C8B-B14F-4D97-AF65-F5344CB8AC3E}">
        <p14:creationId xmlns:p14="http://schemas.microsoft.com/office/powerpoint/2010/main" val="40128121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9803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505200"/>
            <a:ext cx="40386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9026657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23"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333333">
                  <a:lumMod val="60000"/>
                  <a:lumOff val="40000"/>
                </a:srgbClr>
              </a:solidFill>
            </a:endParaRPr>
          </a:p>
        </p:txBody>
      </p:sp>
      <p:sp>
        <p:nvSpPr>
          <p:cNvPr id="6" name="Slide Number Placeholder 5"/>
          <p:cNvSpPr>
            <a:spLocks noGrp="1"/>
          </p:cNvSpPr>
          <p:nvPr>
            <p:ph type="sldNum" sz="quarter" idx="12"/>
          </p:nvPr>
        </p:nvSpPr>
        <p:spPr/>
        <p:txBody>
          <a:body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5612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0"/>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2" y="428226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48"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737298" y="3505212"/>
            <a:ext cx="7316390"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8" y="4578463"/>
            <a:ext cx="4607740" cy="1163112"/>
          </a:xfrm>
        </p:spPr>
        <p:txBody>
          <a:bodyPr/>
          <a:lstStyle>
            <a:lvl1pPr algn="ctr">
              <a:defRPr sz="5400">
                <a:solidFill>
                  <a:schemeClr val="accent1">
                    <a:lumMod val="50000"/>
                  </a:schemeClr>
                </a:solidFill>
              </a:defRPr>
            </a:lvl1pPr>
          </a:lstStyle>
          <a:p>
            <a:fld id="{F7AFFB9B-9FB8-469E-96F9-4D32314110B6}" type="datetimeFigureOut">
              <a:rPr lang="en-US" dirty="0">
                <a:solidFill>
                  <a:srgbClr val="B80E0F">
                    <a:lumMod val="50000"/>
                  </a:srgbClr>
                </a:solidFill>
              </a:rPr>
              <a:pPr/>
              <a:t>7/13/19</a:t>
            </a:fld>
            <a:endParaRPr lang="en-US" dirty="0">
              <a:solidFill>
                <a:srgbClr val="B80E0F">
                  <a:lumMod val="50000"/>
                </a:srgbClr>
              </a:solidFill>
            </a:endParaRPr>
          </a:p>
        </p:txBody>
      </p:sp>
      <p:sp>
        <p:nvSpPr>
          <p:cNvPr id="5" name="Footer Placeholder 4"/>
          <p:cNvSpPr>
            <a:spLocks noGrp="1"/>
          </p:cNvSpPr>
          <p:nvPr>
            <p:ph type="ftr" sz="quarter" idx="11"/>
          </p:nvPr>
        </p:nvSpPr>
        <p:spPr>
          <a:xfrm rot="21420000">
            <a:off x="-4164" y="4883024"/>
            <a:ext cx="3035429" cy="1195538"/>
          </a:xfrm>
        </p:spPr>
        <p:txBody>
          <a:bodyPr vert="horz" lIns="91440" tIns="45720" rIns="91440" bIns="45720" rtlCol="0" anchor="ctr"/>
          <a:lstStyle>
            <a:lvl1pPr algn="r">
              <a:defRPr lang="en-US" sz="5400" dirty="0"/>
            </a:lvl1pPr>
          </a:lstStyle>
          <a:p>
            <a:endParaRPr>
              <a:solidFill>
                <a:srgbClr val="B80E0F">
                  <a:lumMod val="50000"/>
                </a:srgbClr>
              </a:solidFill>
            </a:endParaRPr>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2400">
                <a:solidFill>
                  <a:schemeClr val="tx1">
                    <a:lumMod val="75000"/>
                    <a:lumOff val="25000"/>
                  </a:schemeClr>
                </a:solidFill>
              </a:defRPr>
            </a:lvl1pPr>
          </a:lstStyle>
          <a:p>
            <a:fld id="{6D22F896-40B5-4ADD-8801-0D06FADFA095}" type="slidenum">
              <a:rPr lang="en-US" dirty="0">
                <a:solidFill>
                  <a:prstClr val="black">
                    <a:lumMod val="75000"/>
                    <a:lumOff val="25000"/>
                  </a:prstClr>
                </a:solidFill>
              </a:rPr>
              <a:pPr/>
              <a:t>‹#›</a:t>
            </a:fld>
            <a:endParaRPr lang="en-US" dirty="0">
              <a:solidFill>
                <a:prstClr val="black">
                  <a:lumMod val="75000"/>
                  <a:lumOff val="25000"/>
                </a:prstClr>
              </a:solidFill>
            </a:endParaRPr>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28026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solidFill>
                  <a:srgbClr val="B80E0F">
                    <a:lumMod val="50000"/>
                  </a:srgbClr>
                </a:solidFill>
              </a:rPr>
              <a:pPr/>
              <a:t>7/13/19</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5145807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2"/>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solidFill>
                  <a:srgbClr val="B80E0F">
                    <a:lumMod val="50000"/>
                  </a:srgbClr>
                </a:solidFill>
              </a:rPr>
              <a:pPr/>
              <a:t>7/13/19</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9428936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80"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solidFill>
                  <a:srgbClr val="B80E0F">
                    <a:lumMod val="50000"/>
                  </a:srgbClr>
                </a:solidFill>
              </a:rPr>
              <a:pPr/>
              <a:t>7/13/19</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8553568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70" y="2063396"/>
            <a:ext cx="3642119"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5" y="2063396"/>
            <a:ext cx="364836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82"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solidFill>
                  <a:srgbClr val="B80E0F">
                    <a:lumMod val="50000"/>
                  </a:srgbClr>
                </a:solidFill>
              </a:rPr>
              <a:pPr/>
              <a:t>7/13/19</a:t>
            </a:fld>
            <a:endParaRPr lang="en-US" dirty="0">
              <a:solidFill>
                <a:srgbClr val="B80E0F">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B80E0F">
                  <a:lumMod val="50000"/>
                </a:srgb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5658276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solidFill>
                  <a:srgbClr val="B80E0F">
                    <a:lumMod val="50000"/>
                  </a:srgbClr>
                </a:solidFill>
              </a:rPr>
              <a:pPr/>
              <a:t>7/13/19</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35521208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solidFill>
                  <a:srgbClr val="B80E0F">
                    <a:lumMod val="50000"/>
                  </a:srgbClr>
                </a:solidFill>
              </a:rPr>
              <a:pPr/>
              <a:t>7/13/19</a:t>
            </a:fld>
            <a:endParaRPr lang="en-US" dirty="0">
              <a:solidFill>
                <a:srgbClr val="B80E0F">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B80E0F">
                  <a:lumMod val="50000"/>
                </a:srgb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41547693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2" y="685802"/>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6"/>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solidFill>
                  <a:srgbClr val="B80E0F">
                    <a:lumMod val="50000"/>
                  </a:srgbClr>
                </a:solidFill>
              </a:rPr>
              <a:pPr/>
              <a:t>7/13/19</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9452260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3" y="685800"/>
            <a:ext cx="4758977"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3" y="2709054"/>
            <a:ext cx="4758976"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solidFill>
                  <a:srgbClr val="B80E0F">
                    <a:lumMod val="50000"/>
                  </a:srgbClr>
                </a:solidFill>
              </a:rPr>
              <a:pPr/>
              <a:t>7/13/19</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834085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1CC8FEF-5AC3-4818-BEF8-3C20F4C159B4}" type="datetimeFigureOut">
              <a:rPr lang="en-US" smtClean="0"/>
              <a:pPr/>
              <a:t>7/13/19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25170907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5" y="685802"/>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solidFill>
                  <a:srgbClr val="B80E0F">
                    <a:lumMod val="50000"/>
                  </a:srgbClr>
                </a:solidFill>
              </a:rPr>
              <a:pPr/>
              <a:t>7/13/19</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5895459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6" y="685802"/>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7"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solidFill>
                  <a:srgbClr val="B80E0F">
                    <a:lumMod val="50000"/>
                  </a:srgbClr>
                </a:solidFill>
              </a:rPr>
              <a:pPr/>
              <a:t>7/13/19</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542811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301"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700"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solidFill>
                  <a:srgbClr val="B80E0F">
                    <a:lumMod val="50000"/>
                  </a:srgbClr>
                </a:solidFill>
              </a:rPr>
              <a:pPr/>
              <a:t>7/13/19</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
        <p:nvSpPr>
          <p:cNvPr id="13" name="TextBox 12"/>
          <p:cNvSpPr txBox="1"/>
          <p:nvPr/>
        </p:nvSpPr>
        <p:spPr>
          <a:xfrm>
            <a:off x="514351" y="89262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7854812" y="292282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29422250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solidFill>
                  <a:srgbClr val="B80E0F">
                    <a:lumMod val="50000"/>
                  </a:srgbClr>
                </a:solidFill>
              </a:rPr>
              <a:pPr/>
              <a:t>7/13/19</a:t>
            </a:fld>
            <a:endParaRPr lang="en-US" dirty="0">
              <a:solidFill>
                <a:srgbClr val="B80E0F">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B80E0F">
                  <a:lumMod val="50000"/>
                </a:srgb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2447584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1"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1"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solidFill>
                  <a:srgbClr val="B80E0F">
                    <a:lumMod val="50000"/>
                  </a:srgbClr>
                </a:solidFill>
              </a:rPr>
              <a:pPr/>
              <a:t>7/13/19</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21521359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9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7"/>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solidFill>
                  <a:srgbClr val="B80E0F">
                    <a:lumMod val="50000"/>
                  </a:srgbClr>
                </a:solidFill>
              </a:rPr>
              <a:pPr/>
              <a:t>7/13/19</a:t>
            </a:fld>
            <a:endParaRPr lang="en-US" dirty="0">
              <a:solidFill>
                <a:srgbClr val="B80E0F">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B80E0F">
                  <a:lumMod val="50000"/>
                </a:srgb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8423294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solidFill>
                  <a:srgbClr val="B80E0F">
                    <a:lumMod val="50000"/>
                  </a:srgbClr>
                </a:solidFill>
              </a:rPr>
              <a:pPr/>
              <a:t>7/13/19</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4304570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01" y="685802"/>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3" y="685802"/>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solidFill>
                  <a:srgbClr val="B80E0F">
                    <a:lumMod val="50000"/>
                  </a:srgbClr>
                </a:solidFill>
              </a:rPr>
              <a:pPr/>
              <a:t>7/13/19</a:t>
            </a:fld>
            <a:endParaRPr lang="en-US" dirty="0">
              <a:solidFill>
                <a:srgbClr val="B80E0F">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B80E0F">
                  <a:lumMod val="50000"/>
                </a:srgb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srgbClr val="B80E0F">
                    <a:lumMod val="50000"/>
                  </a:srgbClr>
                </a:solidFill>
              </a:rPr>
              <a:pPr/>
              <a:t>‹#›</a:t>
            </a:fld>
            <a:endParaRPr lang="en-US" dirty="0">
              <a:solidFill>
                <a:srgbClr val="B80E0F">
                  <a:lumMod val="50000"/>
                </a:srgbClr>
              </a:solidFill>
            </a:endParaRPr>
          </a:p>
        </p:txBody>
      </p:sp>
    </p:spTree>
    <p:extLst>
      <p:ext uri="{BB962C8B-B14F-4D97-AF65-F5344CB8AC3E}">
        <p14:creationId xmlns:p14="http://schemas.microsoft.com/office/powerpoint/2010/main" val="11416082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8122004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45692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A324AA-1AAE-4DCE-B096-3A3477E5B724}"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DDEF47-A55E-4723-AEB8-D8772D81C100}" type="slidenum">
              <a:rPr lang="en-US"/>
              <a:pPr>
                <a:defRPr/>
              </a:pPr>
              <a:t>‹#›</a:t>
            </a:fld>
            <a:endParaRPr lang="en-US"/>
          </a:p>
        </p:txBody>
      </p:sp>
    </p:spTree>
    <p:extLst>
      <p:ext uri="{BB962C8B-B14F-4D97-AF65-F5344CB8AC3E}">
        <p14:creationId xmlns:p14="http://schemas.microsoft.com/office/powerpoint/2010/main" val="2079913500"/>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4183813067"/>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2129492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0873698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0868446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673117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0000674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3558798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777346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500549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DA2C54-40F4-49C0-A9A6-5F1A0D225AEA}" type="datetimeFigureOut">
              <a:rPr lang="en-US" smtClean="0"/>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3DD1F8-CB5C-4DE3-A661-EE17B29F3676}" type="slidenum">
              <a:rPr lang="en-US" smtClean="0"/>
              <a:pPr>
                <a:defRPr/>
              </a:pPr>
              <a:t>‹#›</a:t>
            </a:fld>
            <a:endParaRPr lang="en-US"/>
          </a:p>
        </p:txBody>
      </p:sp>
    </p:spTree>
    <p:extLst>
      <p:ext uri="{BB962C8B-B14F-4D97-AF65-F5344CB8AC3E}">
        <p14:creationId xmlns:p14="http://schemas.microsoft.com/office/powerpoint/2010/main" val="14567758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0C81E10-088C-4C94-982B-DF89746BB39F}"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C5CBE8-E83B-4568-A3B1-BD4A145D8D46}" type="slidenum">
              <a:rPr lang="en-US"/>
              <a:pPr>
                <a:defRPr/>
              </a:pPr>
              <a:t>‹#›</a:t>
            </a:fld>
            <a:endParaRPr lang="en-US"/>
          </a:p>
        </p:txBody>
      </p:sp>
    </p:spTree>
    <p:extLst>
      <p:ext uri="{BB962C8B-B14F-4D97-AF65-F5344CB8AC3E}">
        <p14:creationId xmlns:p14="http://schemas.microsoft.com/office/powerpoint/2010/main" val="1626493727"/>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53094F-B7F8-4DE4-8B30-5350682100DA}" type="datetimeFigureOut">
              <a:rPr lang="en-US" smtClean="0"/>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228A58-C04C-4C39-9D2D-A75868C63FA9}" type="slidenum">
              <a:rPr lang="en-US" smtClean="0"/>
              <a:pPr>
                <a:defRPr/>
              </a:pPr>
              <a:t>‹#›</a:t>
            </a:fld>
            <a:endParaRPr lang="en-US"/>
          </a:p>
        </p:txBody>
      </p:sp>
    </p:spTree>
    <p:extLst>
      <p:ext uri="{BB962C8B-B14F-4D97-AF65-F5344CB8AC3E}">
        <p14:creationId xmlns:p14="http://schemas.microsoft.com/office/powerpoint/2010/main" val="68746161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FA7CBB5-0AD1-4647-8C5B-F4125176A235}" type="datetimeFigureOut">
              <a:rPr lang="en-US" smtClean="0"/>
              <a:pPr>
                <a:defRPr/>
              </a:pPr>
              <a:t>7/13/19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CF798CD-1A23-4F6C-ABC3-1945B4A23B0A}" type="slidenum">
              <a:rPr lang="en-US" smtClean="0"/>
              <a:pPr>
                <a:defRPr/>
              </a:pPr>
              <a:t>‹#›</a:t>
            </a:fld>
            <a:endParaRPr lang="en-US"/>
          </a:p>
        </p:txBody>
      </p:sp>
    </p:spTree>
    <p:extLst>
      <p:ext uri="{BB962C8B-B14F-4D97-AF65-F5344CB8AC3E}">
        <p14:creationId xmlns:p14="http://schemas.microsoft.com/office/powerpoint/2010/main" val="405846457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25E6FFF-060E-4B41-955C-3DA35F3BD5EE}" type="datetimeFigureOut">
              <a:rPr lang="en-US" smtClean="0"/>
              <a:pPr>
                <a:defRPr/>
              </a:pPr>
              <a:t>7/13/19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CED95E8-AC4B-4D69-AE6B-ECC8FB252310}" type="slidenum">
              <a:rPr lang="en-US" smtClean="0"/>
              <a:pPr>
                <a:defRPr/>
              </a:pPr>
              <a:t>‹#›</a:t>
            </a:fld>
            <a:endParaRPr lang="en-US"/>
          </a:p>
        </p:txBody>
      </p:sp>
    </p:spTree>
    <p:extLst>
      <p:ext uri="{BB962C8B-B14F-4D97-AF65-F5344CB8AC3E}">
        <p14:creationId xmlns:p14="http://schemas.microsoft.com/office/powerpoint/2010/main" val="131232131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4053112943"/>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4E598E-D69B-4059-BEB6-81BB700843E7}" type="datetimeFigureOut">
              <a:rPr lang="en-US" smtClean="0"/>
              <a:pPr>
                <a:defRPr/>
              </a:pPr>
              <a:t>7/13/19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5CC2B3-24EA-4469-81AC-4582286ECA76}" type="slidenum">
              <a:rPr lang="en-US" smtClean="0"/>
              <a:pPr>
                <a:defRPr/>
              </a:pPr>
              <a:t>‹#›</a:t>
            </a:fld>
            <a:endParaRPr lang="en-US"/>
          </a:p>
        </p:txBody>
      </p:sp>
    </p:spTree>
    <p:extLst>
      <p:ext uri="{BB962C8B-B14F-4D97-AF65-F5344CB8AC3E}">
        <p14:creationId xmlns:p14="http://schemas.microsoft.com/office/powerpoint/2010/main" val="2379156745"/>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B57F28-1991-4909-A7BB-AF458FF92859}" type="datetimeFigureOut">
              <a:rPr lang="en-US" smtClean="0"/>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C2EF7-DA99-49F1-A7EC-AA95A0797F44}" type="slidenum">
              <a:rPr lang="en-US" smtClean="0"/>
              <a:pPr>
                <a:defRPr/>
              </a:pPr>
              <a:t>‹#›</a:t>
            </a:fld>
            <a:endParaRPr lang="en-US"/>
          </a:p>
        </p:txBody>
      </p:sp>
    </p:spTree>
    <p:extLst>
      <p:ext uri="{BB962C8B-B14F-4D97-AF65-F5344CB8AC3E}">
        <p14:creationId xmlns:p14="http://schemas.microsoft.com/office/powerpoint/2010/main" val="193134126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1A92DC-A1E3-4899-9C76-503571A2AF40}" type="datetimeFigureOut">
              <a:rPr lang="en-US" smtClean="0"/>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CFEF3-6010-467A-8CA1-B61968D71C34}" type="slidenum">
              <a:rPr lang="en-US" smtClean="0"/>
              <a:pPr>
                <a:defRPr/>
              </a:pPr>
              <a:t>‹#›</a:t>
            </a:fld>
            <a:endParaRPr lang="en-US"/>
          </a:p>
        </p:txBody>
      </p:sp>
    </p:spTree>
    <p:extLst>
      <p:ext uri="{BB962C8B-B14F-4D97-AF65-F5344CB8AC3E}">
        <p14:creationId xmlns:p14="http://schemas.microsoft.com/office/powerpoint/2010/main" val="276607490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986698-AA06-462A-A5B3-03C470E1A3D5}" type="datetimeFigureOut">
              <a:rPr lang="en-US" smtClean="0"/>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D9682-A73F-4F9A-A7A2-8D74FF933553}" type="slidenum">
              <a:rPr lang="en-US" smtClean="0"/>
              <a:pPr>
                <a:defRPr/>
              </a:pPr>
              <a:t>‹#›</a:t>
            </a:fld>
            <a:endParaRPr lang="en-US"/>
          </a:p>
        </p:txBody>
      </p:sp>
    </p:spTree>
    <p:extLst>
      <p:ext uri="{BB962C8B-B14F-4D97-AF65-F5344CB8AC3E}">
        <p14:creationId xmlns:p14="http://schemas.microsoft.com/office/powerpoint/2010/main" val="340256266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986698-AA06-462A-A5B3-03C470E1A3D5}" type="datetimeFigureOut">
              <a:rPr lang="en-US" smtClean="0"/>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D9682-A73F-4F9A-A7A2-8D74FF933553}" type="slidenum">
              <a:rPr lang="en-US" smtClean="0"/>
              <a:pPr>
                <a:defRPr/>
              </a:pPr>
              <a:t>‹#›</a:t>
            </a:fld>
            <a:endParaRPr lang="en-US"/>
          </a:p>
        </p:txBody>
      </p:sp>
    </p:spTree>
    <p:extLst>
      <p:ext uri="{BB962C8B-B14F-4D97-AF65-F5344CB8AC3E}">
        <p14:creationId xmlns:p14="http://schemas.microsoft.com/office/powerpoint/2010/main" val="3073185864"/>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734CB9-301C-48AE-A8B4-B1188580146B}"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714E2-467E-4A14-8D7D-980FB0844D06}" type="slidenum">
              <a:rPr lang="en-US"/>
              <a:pPr>
                <a:defRPr/>
              </a:pPr>
              <a:t>‹#›</a:t>
            </a:fld>
            <a:endParaRPr lang="en-US"/>
          </a:p>
        </p:txBody>
      </p:sp>
    </p:spTree>
    <p:extLst>
      <p:ext uri="{BB962C8B-B14F-4D97-AF65-F5344CB8AC3E}">
        <p14:creationId xmlns:p14="http://schemas.microsoft.com/office/powerpoint/2010/main" val="3120961272"/>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D4F847-37FD-4F3A-80C9-E42696F4006D}"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055149-F17B-4C34-8D81-094117551F94}" type="slidenum">
              <a:rPr lang="en-US"/>
              <a:pPr>
                <a:defRPr/>
              </a:pPr>
              <a:t>‹#›</a:t>
            </a:fld>
            <a:endParaRPr lang="en-US"/>
          </a:p>
        </p:txBody>
      </p:sp>
    </p:spTree>
    <p:extLst>
      <p:ext uri="{BB962C8B-B14F-4D97-AF65-F5344CB8AC3E}">
        <p14:creationId xmlns:p14="http://schemas.microsoft.com/office/powerpoint/2010/main" val="449892271"/>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3321C7-B09D-441E-8BE3-D57FA616976C}"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1A77A8-740F-4F96-ACEC-2DD8FE0C5C26}" type="slidenum">
              <a:rPr lang="en-US"/>
              <a:pPr>
                <a:defRPr/>
              </a:pPr>
              <a:t>‹#›</a:t>
            </a:fld>
            <a:endParaRPr lang="en-US"/>
          </a:p>
        </p:txBody>
      </p:sp>
    </p:spTree>
    <p:extLst>
      <p:ext uri="{BB962C8B-B14F-4D97-AF65-F5344CB8AC3E}">
        <p14:creationId xmlns:p14="http://schemas.microsoft.com/office/powerpoint/2010/main" val="1552469468"/>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DDB2E9-185C-4163-8F14-CC21EE20A096}" type="datetimeFigureOut">
              <a:rPr lang="en-US"/>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2E2502-6C45-4662-A7BE-D85FB67345C8}" type="slidenum">
              <a:rPr lang="en-US"/>
              <a:pPr>
                <a:defRPr/>
              </a:pPr>
              <a:t>‹#›</a:t>
            </a:fld>
            <a:endParaRPr lang="en-US"/>
          </a:p>
        </p:txBody>
      </p:sp>
    </p:spTree>
    <p:extLst>
      <p:ext uri="{BB962C8B-B14F-4D97-AF65-F5344CB8AC3E}">
        <p14:creationId xmlns:p14="http://schemas.microsoft.com/office/powerpoint/2010/main" val="3905565939"/>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6984B69-44D9-445F-8D9B-AB95186629D2}" type="datetimeFigureOut">
              <a:rPr lang="en-US"/>
              <a:pPr>
                <a:defRPr/>
              </a:pPr>
              <a:t>7/13/19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3847C9-2471-4D1A-A473-54DBA2C37470}" type="slidenum">
              <a:rPr lang="en-US"/>
              <a:pPr>
                <a:defRPr/>
              </a:pPr>
              <a:t>‹#›</a:t>
            </a:fld>
            <a:endParaRPr lang="en-US"/>
          </a:p>
        </p:txBody>
      </p:sp>
    </p:spTree>
    <p:extLst>
      <p:ext uri="{BB962C8B-B14F-4D97-AF65-F5344CB8AC3E}">
        <p14:creationId xmlns:p14="http://schemas.microsoft.com/office/powerpoint/2010/main" val="299752207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1225727151"/>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a:prstGeom prst="rect">
            <a:avLst/>
          </a:prstGeo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64C71BD-4B0C-4627-BC46-7BDB425CEB1C}" type="datetimeFigureOut">
              <a:rPr lang="en-US"/>
              <a:pPr>
                <a:defRPr/>
              </a:pPr>
              <a:t>7/13/19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F08377-3CCF-4103-ABA8-8B6A1C4B3115}" type="slidenum">
              <a:rPr lang="en-US"/>
              <a:pPr>
                <a:defRPr/>
              </a:pPr>
              <a:t>‹#›</a:t>
            </a:fld>
            <a:endParaRPr lang="en-US"/>
          </a:p>
        </p:txBody>
      </p:sp>
    </p:spTree>
    <p:extLst>
      <p:ext uri="{BB962C8B-B14F-4D97-AF65-F5344CB8AC3E}">
        <p14:creationId xmlns:p14="http://schemas.microsoft.com/office/powerpoint/2010/main" val="1936884895"/>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42B25F-E7B9-4174-AFA0-3C9A3B5385CD}" type="datetimeFigureOut">
              <a:rPr lang="en-US"/>
              <a:pPr>
                <a:defRPr/>
              </a:pPr>
              <a:t>7/13/19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531C6D-BD54-4DDD-8027-ACDCC567FE3B}" type="slidenum">
              <a:rPr lang="en-US"/>
              <a:pPr>
                <a:defRPr/>
              </a:pPr>
              <a:t>‹#›</a:t>
            </a:fld>
            <a:endParaRPr lang="en-US"/>
          </a:p>
        </p:txBody>
      </p:sp>
    </p:spTree>
    <p:extLst>
      <p:ext uri="{BB962C8B-B14F-4D97-AF65-F5344CB8AC3E}">
        <p14:creationId xmlns:p14="http://schemas.microsoft.com/office/powerpoint/2010/main" val="4204448331"/>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3008313" cy="777836"/>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600201"/>
            <a:ext cx="5111750" cy="391787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498765"/>
            <a:ext cx="3008313" cy="31400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8B46D2-365A-460B-870E-B2D6C1156F27}" type="datetimeFigureOut">
              <a:rPr lang="en-US"/>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B53B61-B2AE-4BC9-A562-DD17940226C5}" type="slidenum">
              <a:rPr lang="en-US"/>
              <a:pPr>
                <a:defRPr/>
              </a:pPr>
              <a:t>‹#›</a:t>
            </a:fld>
            <a:endParaRPr lang="en-US"/>
          </a:p>
        </p:txBody>
      </p:sp>
    </p:spTree>
    <p:extLst>
      <p:ext uri="{BB962C8B-B14F-4D97-AF65-F5344CB8AC3E}">
        <p14:creationId xmlns:p14="http://schemas.microsoft.com/office/powerpoint/2010/main" val="1537359503"/>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599"/>
            <a:ext cx="5486400" cy="37369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5762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9C3E70-4CD9-4EC7-914E-6531B0F03119}" type="datetimeFigureOut">
              <a:rPr lang="en-US"/>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60561-D509-43A4-9450-E817384C4FD2}" type="slidenum">
              <a:rPr lang="en-US"/>
              <a:pPr>
                <a:defRPr/>
              </a:pPr>
              <a:t>‹#›</a:t>
            </a:fld>
            <a:endParaRPr lang="en-US"/>
          </a:p>
        </p:txBody>
      </p:sp>
    </p:spTree>
    <p:extLst>
      <p:ext uri="{BB962C8B-B14F-4D97-AF65-F5344CB8AC3E}">
        <p14:creationId xmlns:p14="http://schemas.microsoft.com/office/powerpoint/2010/main" val="3908159799"/>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7FFA66-1710-47D2-B566-A95FEE02B72E}"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6D23BF-3683-484B-8BDE-9A11BAF75639}" type="slidenum">
              <a:rPr lang="en-US"/>
              <a:pPr>
                <a:defRPr/>
              </a:pPr>
              <a:t>‹#›</a:t>
            </a:fld>
            <a:endParaRPr lang="en-US"/>
          </a:p>
        </p:txBody>
      </p:sp>
    </p:spTree>
    <p:extLst>
      <p:ext uri="{BB962C8B-B14F-4D97-AF65-F5344CB8AC3E}">
        <p14:creationId xmlns:p14="http://schemas.microsoft.com/office/powerpoint/2010/main" val="1132381242"/>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4497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449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6CFE0D-E833-418D-9062-82E524E571B5}"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E62F11-08A8-439B-87F4-8C1BD31BFDCB}" type="slidenum">
              <a:rPr lang="en-US"/>
              <a:pPr>
                <a:defRPr/>
              </a:pPr>
              <a:t>‹#›</a:t>
            </a:fld>
            <a:endParaRPr lang="en-US"/>
          </a:p>
        </p:txBody>
      </p:sp>
    </p:spTree>
    <p:extLst>
      <p:ext uri="{BB962C8B-B14F-4D97-AF65-F5344CB8AC3E}">
        <p14:creationId xmlns:p14="http://schemas.microsoft.com/office/powerpoint/2010/main" val="3029238288"/>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5562602"/>
            <a:ext cx="3962400" cy="609600"/>
          </a:xfrm>
        </p:spPr>
        <p:txBody>
          <a:bodyPr>
            <a:normAutofit/>
          </a:bodyPr>
          <a:lstStyle>
            <a:lvl1pPr algn="ctr">
              <a:defRPr sz="3000" b="1">
                <a:solidFill>
                  <a:srgbClr val="FFFF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4876800" y="6172200"/>
            <a:ext cx="3505200" cy="533399"/>
          </a:xfrm>
        </p:spPr>
        <p:txBody>
          <a:bodyPr>
            <a:normAutofit/>
          </a:bodyPr>
          <a:lstStyle>
            <a:lvl1pPr marL="0" indent="0" algn="ctr">
              <a:buNone/>
              <a:defRPr sz="26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2C2C4D96-B983-4DC7-8262-222C6F56F0F4}"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F3B4195-8A70-4984-BC0A-5236027B9AA3}" type="slidenum">
              <a:rPr lang="en-US"/>
              <a:pPr>
                <a:defRPr/>
              </a:pPr>
              <a:t>‹#›</a:t>
            </a:fld>
            <a:endParaRPr lang="en-US"/>
          </a:p>
        </p:txBody>
      </p:sp>
    </p:spTree>
    <p:extLst>
      <p:ext uri="{BB962C8B-B14F-4D97-AF65-F5344CB8AC3E}">
        <p14:creationId xmlns:p14="http://schemas.microsoft.com/office/powerpoint/2010/main" val="2550903654"/>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41F431-81A1-44EA-8595-909F0BDE1119}"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6B0241-5523-4D39-8C72-503231F0266B}" type="slidenum">
              <a:rPr lang="en-US"/>
              <a:pPr>
                <a:defRPr/>
              </a:pPr>
              <a:t>‹#›</a:t>
            </a:fld>
            <a:endParaRPr lang="en-US"/>
          </a:p>
        </p:txBody>
      </p:sp>
    </p:spTree>
    <p:extLst>
      <p:ext uri="{BB962C8B-B14F-4D97-AF65-F5344CB8AC3E}">
        <p14:creationId xmlns:p14="http://schemas.microsoft.com/office/powerpoint/2010/main" val="3346297271"/>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7726B6B6-375C-464B-9D0D-E7040661769B}"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B252A93-C351-4340-92ED-BAFE67A8F8D0}" type="slidenum">
              <a:rPr lang="en-US"/>
              <a:pPr>
                <a:defRPr/>
              </a:pPr>
              <a:t>‹#›</a:t>
            </a:fld>
            <a:endParaRPr lang="en-US"/>
          </a:p>
        </p:txBody>
      </p:sp>
    </p:spTree>
    <p:extLst>
      <p:ext uri="{BB962C8B-B14F-4D97-AF65-F5344CB8AC3E}">
        <p14:creationId xmlns:p14="http://schemas.microsoft.com/office/powerpoint/2010/main" val="135627066"/>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5FDA87-0F95-4AE6-9B56-0B15C75D03AE}" type="datetimeFigureOut">
              <a:rPr lang="en-US"/>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00E1A3-81EE-4207-BCED-28DCBB374777}" type="slidenum">
              <a:rPr lang="en-US"/>
              <a:pPr>
                <a:defRPr/>
              </a:pPr>
              <a:t>‹#›</a:t>
            </a:fld>
            <a:endParaRPr lang="en-US"/>
          </a:p>
        </p:txBody>
      </p:sp>
    </p:spTree>
    <p:extLst>
      <p:ext uri="{BB962C8B-B14F-4D97-AF65-F5344CB8AC3E}">
        <p14:creationId xmlns:p14="http://schemas.microsoft.com/office/powerpoint/2010/main" val="18372483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536459295"/>
      </p:ext>
    </p:extLst>
  </p:cSld>
  <p:clrMapOvr>
    <a:masterClrMapping/>
  </p:clrMapOvr>
  <p:transition>
    <p:fade thruBlk="1"/>
  </p:transition>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3CBE86-D637-4B24-ADEE-1EEE7CBB7106}" type="datetimeFigureOut">
              <a:rPr lang="en-US"/>
              <a:pPr>
                <a:defRPr/>
              </a:pPr>
              <a:t>7/13/19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86D1A5-005C-4FC7-BB7C-08D2BB2AC317}" type="slidenum">
              <a:rPr lang="en-US"/>
              <a:pPr>
                <a:defRPr/>
              </a:pPr>
              <a:t>‹#›</a:t>
            </a:fld>
            <a:endParaRPr lang="en-US"/>
          </a:p>
        </p:txBody>
      </p:sp>
    </p:spTree>
    <p:extLst>
      <p:ext uri="{BB962C8B-B14F-4D97-AF65-F5344CB8AC3E}">
        <p14:creationId xmlns:p14="http://schemas.microsoft.com/office/powerpoint/2010/main" val="2240866136"/>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340425B-5446-4F9E-A8E8-0FF04D5FBF38}" type="datetimeFigureOut">
              <a:rPr lang="en-US"/>
              <a:pPr>
                <a:defRPr/>
              </a:pPr>
              <a:t>7/13/19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6590D7-8339-468E-BB4A-180153BA6D27}" type="slidenum">
              <a:rPr lang="en-US"/>
              <a:pPr>
                <a:defRPr/>
              </a:pPr>
              <a:t>‹#›</a:t>
            </a:fld>
            <a:endParaRPr lang="en-US"/>
          </a:p>
        </p:txBody>
      </p:sp>
    </p:spTree>
    <p:extLst>
      <p:ext uri="{BB962C8B-B14F-4D97-AF65-F5344CB8AC3E}">
        <p14:creationId xmlns:p14="http://schemas.microsoft.com/office/powerpoint/2010/main" val="4116422546"/>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99ABBD-263E-407B-91C0-D49A20729B1D}" type="datetimeFigureOut">
              <a:rPr lang="en-US"/>
              <a:pPr>
                <a:defRPr/>
              </a:pPr>
              <a:t>7/13/19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0B2851-C8E6-4326-B258-DC41D3AB6495}" type="slidenum">
              <a:rPr lang="en-US"/>
              <a:pPr>
                <a:defRPr/>
              </a:pPr>
              <a:t>‹#›</a:t>
            </a:fld>
            <a:endParaRPr lang="en-US"/>
          </a:p>
        </p:txBody>
      </p:sp>
    </p:spTree>
    <p:extLst>
      <p:ext uri="{BB962C8B-B14F-4D97-AF65-F5344CB8AC3E}">
        <p14:creationId xmlns:p14="http://schemas.microsoft.com/office/powerpoint/2010/main" val="372737524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9FFFDA-D1EA-4211-BDEB-A5ED0A663731}" type="datetimeFigureOut">
              <a:rPr lang="en-US"/>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1AB691-EB3C-400F-BB86-435D9F986079}" type="slidenum">
              <a:rPr lang="en-US"/>
              <a:pPr>
                <a:defRPr/>
              </a:pPr>
              <a:t>‹#›</a:t>
            </a:fld>
            <a:endParaRPr lang="en-US"/>
          </a:p>
        </p:txBody>
      </p:sp>
    </p:spTree>
    <p:extLst>
      <p:ext uri="{BB962C8B-B14F-4D97-AF65-F5344CB8AC3E}">
        <p14:creationId xmlns:p14="http://schemas.microsoft.com/office/powerpoint/2010/main" val="301918829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72ECF5-C23F-4E67-89CF-B4034256AC35}" type="datetimeFigureOut">
              <a:rPr lang="en-US"/>
              <a:pPr>
                <a:defRPr/>
              </a:pPr>
              <a:t>7/13/19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067490-55BA-4E15-A93D-105AB3B54347}" type="slidenum">
              <a:rPr lang="en-US"/>
              <a:pPr>
                <a:defRPr/>
              </a:pPr>
              <a:t>‹#›</a:t>
            </a:fld>
            <a:endParaRPr lang="en-US"/>
          </a:p>
        </p:txBody>
      </p:sp>
    </p:spTree>
    <p:extLst>
      <p:ext uri="{BB962C8B-B14F-4D97-AF65-F5344CB8AC3E}">
        <p14:creationId xmlns:p14="http://schemas.microsoft.com/office/powerpoint/2010/main" val="1417370044"/>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FAEE16-776F-4DA1-8BEA-93B778D92049}"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CF0620-1BB1-4AC8-87DD-C2BE1E27CB2A}" type="slidenum">
              <a:rPr lang="en-US"/>
              <a:pPr>
                <a:defRPr/>
              </a:pPr>
              <a:t>‹#›</a:t>
            </a:fld>
            <a:endParaRPr lang="en-US"/>
          </a:p>
        </p:txBody>
      </p:sp>
    </p:spTree>
    <p:extLst>
      <p:ext uri="{BB962C8B-B14F-4D97-AF65-F5344CB8AC3E}">
        <p14:creationId xmlns:p14="http://schemas.microsoft.com/office/powerpoint/2010/main" val="148395485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8B1A35-920E-4A47-A9EE-5BEADB3FD371}" type="datetimeFigureOut">
              <a:rPr lang="en-US"/>
              <a:pPr>
                <a:defRPr/>
              </a:pPr>
              <a:t>7/13/19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58AC7D-F207-46D6-BB43-11948CDD64D3}" type="slidenum">
              <a:rPr lang="en-US"/>
              <a:pPr>
                <a:defRPr/>
              </a:pPr>
              <a:t>‹#›</a:t>
            </a:fld>
            <a:endParaRPr lang="en-US"/>
          </a:p>
        </p:txBody>
      </p:sp>
    </p:spTree>
    <p:extLst>
      <p:ext uri="{BB962C8B-B14F-4D97-AF65-F5344CB8AC3E}">
        <p14:creationId xmlns:p14="http://schemas.microsoft.com/office/powerpoint/2010/main" val="2614422724"/>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D8986FC-3E5A-44C1-950A-A5F712B84994}" type="datetimeFigureOut">
              <a:rPr lang="en-US" smtClean="0">
                <a:solidFill>
                  <a:srgbClr val="575F6D"/>
                </a:solidFill>
              </a:rPr>
              <a:pPr/>
              <a:t>7/13/19</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527EE157-ADF1-4204-AE80-37F8C02A39D9}" type="slidenum">
              <a:rPr lang="en-US" smtClean="0"/>
              <a:pPr/>
              <a:t>‹#›</a:t>
            </a:fld>
            <a:endParaRPr lang="en-US"/>
          </a:p>
        </p:txBody>
      </p:sp>
    </p:spTree>
    <p:extLst>
      <p:ext uri="{BB962C8B-B14F-4D97-AF65-F5344CB8AC3E}">
        <p14:creationId xmlns:p14="http://schemas.microsoft.com/office/powerpoint/2010/main" val="2341762106"/>
      </p:ext>
    </p:extLst>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D8986FC-3E5A-44C1-950A-A5F712B84994}" type="datetimeFigureOut">
              <a:rPr lang="en-US" smtClean="0">
                <a:solidFill>
                  <a:srgbClr val="575F6D"/>
                </a:solidFill>
              </a:rPr>
              <a:pPr/>
              <a:t>7/13/19</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527EE157-ADF1-4204-AE80-37F8C02A39D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82928446"/>
      </p:ext>
    </p:extLst>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D8986FC-3E5A-44C1-950A-A5F712B84994}" type="datetimeFigureOut">
              <a:rPr lang="en-US" smtClean="0">
                <a:solidFill>
                  <a:srgbClr val="FFF39D"/>
                </a:solidFill>
              </a:rPr>
              <a:pPr/>
              <a:t>7/13/19</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527EE157-ADF1-4204-AE80-37F8C02A39D9}" type="slidenum">
              <a:rPr lang="en-US" smtClean="0"/>
              <a:pPr/>
              <a:t>‹#›</a:t>
            </a:fld>
            <a:endParaRPr lang="en-US"/>
          </a:p>
        </p:txBody>
      </p:sp>
    </p:spTree>
    <p:extLst>
      <p:ext uri="{BB962C8B-B14F-4D97-AF65-F5344CB8AC3E}">
        <p14:creationId xmlns:p14="http://schemas.microsoft.com/office/powerpoint/2010/main" val="2842653169"/>
      </p:ext>
    </p:extLst>
  </p:cSld>
  <p:clrMapOvr>
    <a:overrideClrMapping bg1="dk1" tx1="lt1" bg2="dk2" tx2="lt2" accent1="accent1" accent2="accent2" accent3="accent3" accent4="accent4" accent5="accent5" accent6="accent6" hlink="hlink" folHlink="folHlink"/>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3963213121"/>
      </p:ext>
    </p:extLst>
  </p:cSld>
  <p:clrMapOvr>
    <a:masterClrMapping/>
  </p:clrMapOvr>
  <p:transition>
    <p:fade thruBlk="1"/>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D8986FC-3E5A-44C1-950A-A5F712B84994}" type="datetimeFigureOut">
              <a:rPr lang="en-US" smtClean="0">
                <a:solidFill>
                  <a:srgbClr val="575F6D"/>
                </a:solidFill>
              </a:rPr>
              <a:pPr/>
              <a:t>7/13/19</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527EE157-ADF1-4204-AE80-37F8C02A39D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5800467"/>
      </p:ext>
    </p:extLst>
  </p:cSld>
  <p:clrMapOvr>
    <a:masterClrMapping/>
  </p:clrMapOvr>
  <p:transition spd="slow">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D8986FC-3E5A-44C1-950A-A5F712B84994}" type="datetimeFigureOut">
              <a:rPr lang="en-US" smtClean="0">
                <a:solidFill>
                  <a:srgbClr val="575F6D"/>
                </a:solidFill>
              </a:rPr>
              <a:pPr/>
              <a:t>7/13/19</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527EE157-ADF1-4204-AE80-37F8C02A39D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93827788"/>
      </p:ext>
    </p:extLst>
  </p:cSld>
  <p:clrMapOvr>
    <a:masterClrMapping/>
  </p:clrMapOvr>
  <p:transition spd="slow">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D8986FC-3E5A-44C1-950A-A5F712B84994}" type="datetimeFigureOut">
              <a:rPr lang="en-US" smtClean="0">
                <a:solidFill>
                  <a:srgbClr val="575F6D"/>
                </a:solidFill>
              </a:rPr>
              <a:pPr/>
              <a:t>7/13/19</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527EE157-ADF1-4204-AE80-37F8C02A39D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038295901"/>
      </p:ext>
    </p:extLst>
  </p:cSld>
  <p:clrMapOvr>
    <a:masterClrMapping/>
  </p:clrMapOvr>
  <p:transition spd="slow">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986FC-3E5A-44C1-950A-A5F712B84994}" type="datetimeFigureOut">
              <a:rPr lang="en-US" smtClean="0">
                <a:solidFill>
                  <a:srgbClr val="575F6D"/>
                </a:solidFill>
              </a:rPr>
              <a:pPr/>
              <a:t>7/13/19</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527EE157-ADF1-4204-AE80-37F8C02A39D9}" type="slidenum">
              <a:rPr lang="en-US" smtClean="0"/>
              <a:pPr/>
              <a:t>‹#›</a:t>
            </a:fld>
            <a:endParaRPr lang="en-US"/>
          </a:p>
        </p:txBody>
      </p:sp>
    </p:spTree>
    <p:extLst>
      <p:ext uri="{BB962C8B-B14F-4D97-AF65-F5344CB8AC3E}">
        <p14:creationId xmlns:p14="http://schemas.microsoft.com/office/powerpoint/2010/main" val="3714212134"/>
      </p:ext>
    </p:extLst>
  </p:cSld>
  <p:clrMapOvr>
    <a:masterClrMapping/>
  </p:clrMapOvr>
  <p:transition spd="slow">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D8986FC-3E5A-44C1-950A-A5F712B84994}" type="datetimeFigureOut">
              <a:rPr lang="en-US" smtClean="0">
                <a:solidFill>
                  <a:srgbClr val="575F6D"/>
                </a:solidFill>
              </a:rPr>
              <a:pPr/>
              <a:t>7/13/19</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527EE157-ADF1-4204-AE80-37F8C02A39D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051136933"/>
      </p:ext>
    </p:extLst>
  </p:cSld>
  <p:clrMapOvr>
    <a:overrideClrMapping bg1="lt1" tx1="dk1" bg2="lt2" tx2="dk2" accent1="accent1" accent2="accent2" accent3="accent3" accent4="accent4" accent5="accent5" accent6="accent6" hlink="hlink" folHlink="folHlink"/>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CD8986FC-3E5A-44C1-950A-A5F712B84994}" type="datetimeFigureOut">
              <a:rPr lang="en-US" smtClean="0">
                <a:solidFill>
                  <a:srgbClr val="575F6D"/>
                </a:solidFill>
              </a:rPr>
              <a:pPr/>
              <a:t>7/13/19</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527EE157-ADF1-4204-AE80-37F8C02A39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494306762"/>
      </p:ext>
    </p:extLst>
  </p:cSld>
  <p:clrMapOvr>
    <a:masterClrMapping/>
  </p:clrMapOvr>
  <p:transition spd="slow">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8986FC-3E5A-44C1-950A-A5F712B84994}" type="datetimeFigureOut">
              <a:rPr lang="en-US" smtClean="0">
                <a:solidFill>
                  <a:srgbClr val="575F6D"/>
                </a:solidFill>
              </a:rPr>
              <a:pPr/>
              <a:t>7/13/19</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527EE157-ADF1-4204-AE80-37F8C02A39D9}" type="slidenum">
              <a:rPr lang="en-US" smtClean="0"/>
              <a:pPr/>
              <a:t>‹#›</a:t>
            </a:fld>
            <a:endParaRPr lang="en-US"/>
          </a:p>
        </p:txBody>
      </p:sp>
    </p:spTree>
    <p:extLst>
      <p:ext uri="{BB962C8B-B14F-4D97-AF65-F5344CB8AC3E}">
        <p14:creationId xmlns:p14="http://schemas.microsoft.com/office/powerpoint/2010/main" val="3550784953"/>
      </p:ext>
    </p:extLst>
  </p:cSld>
  <p:clrMapOvr>
    <a:masterClrMapping/>
  </p:clrMapOvr>
  <p:transition spd="slow">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8986FC-3E5A-44C1-950A-A5F712B84994}" type="datetimeFigureOut">
              <a:rPr lang="en-US" smtClean="0">
                <a:solidFill>
                  <a:srgbClr val="575F6D"/>
                </a:solidFill>
              </a:rPr>
              <a:pPr/>
              <a:t>7/13/19</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527EE157-ADF1-4204-AE80-37F8C02A39D9}" type="slidenum">
              <a:rPr lang="en-US" smtClean="0"/>
              <a:pPr/>
              <a:t>‹#›</a:t>
            </a:fld>
            <a:endParaRPr lang="en-US"/>
          </a:p>
        </p:txBody>
      </p:sp>
    </p:spTree>
    <p:extLst>
      <p:ext uri="{BB962C8B-B14F-4D97-AF65-F5344CB8AC3E}">
        <p14:creationId xmlns:p14="http://schemas.microsoft.com/office/powerpoint/2010/main" val="2117897178"/>
      </p:ext>
    </p:extLst>
  </p:cSld>
  <p:clrMapOvr>
    <a:masterClrMapping/>
  </p:clrMapOvr>
  <p:transition spd="slow">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6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89B3226-4C2E-4A43-8571-741AFD200E3B}" type="datetimeFigureOut">
              <a:rPr lang="en-US" smtClean="0"/>
              <a:pPr/>
              <a:t>7/13/19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60"/>
            <a:ext cx="457200" cy="441325"/>
          </a:xfrm>
        </p:spPr>
        <p:txBody>
          <a:bodyPr/>
          <a:lstStyle>
            <a:lvl1pPr>
              <a:defRPr>
                <a:solidFill>
                  <a:schemeClr val="accent3">
                    <a:shade val="75000"/>
                  </a:schemeClr>
                </a:solidFill>
              </a:defRPr>
            </a:lvl1p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127157804"/>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89B3226-4C2E-4A43-8571-741AFD200E3B}" type="datetimeFigureOut">
              <a:rPr lang="en-US" smtClean="0"/>
              <a:pPr/>
              <a:t>7/13/19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931340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3121840627"/>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6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89B3226-4C2E-4A43-8571-741AFD200E3B}" type="datetimeFigureOut">
              <a:rPr lang="en-US" smtClean="0"/>
              <a:pPr/>
              <a:t>7/13/19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60"/>
            <a:ext cx="457200" cy="441325"/>
          </a:xfrm>
        </p:spPr>
        <p:txBody>
          <a:bodyPr/>
          <a:lstStyle>
            <a:lvl1pPr>
              <a:defRPr>
                <a:solidFill>
                  <a:schemeClr val="accent3">
                    <a:shade val="75000"/>
                  </a:schemeClr>
                </a:solidFill>
              </a:defRPr>
            </a:lvl1p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426746282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89B3226-4C2E-4A43-8571-741AFD200E3B}" type="datetimeFigureOut">
              <a:rPr lang="en-US" smtClean="0"/>
              <a:pPr/>
              <a:t>7/13/19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8" name="Straight Connector 7"/>
          <p:cNvSpPr>
            <a:spLocks noChangeShapeType="1"/>
          </p:cNvSpPr>
          <p:nvPr/>
        </p:nvSpPr>
        <p:spPr bwMode="auto">
          <a:xfrm flipV="1">
            <a:off x="4563085"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1678376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89B3226-4C2E-4A43-8571-741AFD200E3B}" type="datetimeFigureOut">
              <a:rPr lang="en-US" smtClean="0"/>
              <a:pPr/>
              <a:t>7/13/19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20"/>
            <a:ext cx="457200" cy="441325"/>
          </a:xfrm>
        </p:spPr>
        <p:txBody>
          <a:bodyPr/>
          <a:lstStyle>
            <a:lvl1pPr algn="ctr">
              <a:defRPr/>
            </a:lvl1p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467060271"/>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89B3226-4C2E-4A43-8571-741AFD200E3B}" type="datetimeFigureOut">
              <a:rPr lang="en-US" smtClean="0"/>
              <a:pPr/>
              <a:t>7/13/19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2"/>
            <a:ext cx="457200" cy="441325"/>
          </a:xfrm>
        </p:spPr>
        <p:txBody>
          <a:body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Tree>
    <p:extLst>
      <p:ext uri="{BB962C8B-B14F-4D97-AF65-F5344CB8AC3E}">
        <p14:creationId xmlns:p14="http://schemas.microsoft.com/office/powerpoint/2010/main" val="13393481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6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089B3226-4C2E-4A43-8571-741AFD200E3B}" type="datetimeFigureOut">
              <a:rPr lang="en-US" smtClean="0"/>
              <a:pPr/>
              <a:t>7/13/19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CF3DB96-2DC1-4C53-869A-359BA43271CD}" type="slidenum">
              <a:rPr lang="en-US" smtClean="0"/>
              <a:pPr/>
              <a:t>‹#›</a:t>
            </a:fld>
            <a:endParaRPr lang="en-US"/>
          </a:p>
        </p:txBody>
      </p:sp>
    </p:spTree>
    <p:extLst>
      <p:ext uri="{BB962C8B-B14F-4D97-AF65-F5344CB8AC3E}">
        <p14:creationId xmlns:p14="http://schemas.microsoft.com/office/powerpoint/2010/main" val="2550099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5"/>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21" name="Rectangle 20"/>
          <p:cNvSpPr>
            <a:spLocks noChangeArrowheads="1"/>
          </p:cNvSpPr>
          <p:nvPr/>
        </p:nvSpPr>
        <p:spPr bwMode="auto">
          <a:xfrm>
            <a:off x="149352" y="638839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089B3226-4C2E-4A43-8571-741AFD200E3B}" type="datetimeFigureOut">
              <a:rPr lang="en-US" smtClean="0"/>
              <a:pPr/>
              <a:t>7/13/19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7534928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9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089B3226-4C2E-4A43-8571-741AFD200E3B}" type="datetimeFigureOut">
              <a:rPr lang="en-US" smtClean="0"/>
              <a:pPr/>
              <a:t>7/13/19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6532359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9B3226-4C2E-4A43-8571-741AFD200E3B}" type="datetimeFigureOut">
              <a:rPr lang="en-US" smtClean="0"/>
              <a:pPr/>
              <a:t>7/13/19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Tree>
    <p:extLst>
      <p:ext uri="{BB962C8B-B14F-4D97-AF65-F5344CB8AC3E}">
        <p14:creationId xmlns:p14="http://schemas.microsoft.com/office/powerpoint/2010/main" val="202526535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6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11"/>
            <a:ext cx="457200" cy="441325"/>
          </a:xfrm>
        </p:spPr>
        <p:txBody>
          <a:body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89B3226-4C2E-4A43-8571-741AFD200E3B}" type="datetimeFigureOut">
              <a:rPr lang="en-US" smtClean="0"/>
              <a:pPr/>
              <a:t>7/13/19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386179575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7"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3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July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37963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34D819-9F07-4261-B09B-9E467E5D9002}" type="datetimeFigureOut">
              <a:rPr lang="en-US" smtClean="0"/>
              <a:t>7/13/19</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71766878-3199-4EAB-94E7-2D6D11070E14}" type="slidenum">
              <a:rPr lang="en-US" smtClean="0"/>
              <a:t>‹#›</a:t>
            </a:fld>
            <a:endParaRPr lang="en-US" dirty="0"/>
          </a:p>
        </p:txBody>
      </p:sp>
    </p:spTree>
    <p:extLst>
      <p:ext uri="{BB962C8B-B14F-4D97-AF65-F5344CB8AC3E}">
        <p14:creationId xmlns:p14="http://schemas.microsoft.com/office/powerpoint/2010/main" val="1109634085"/>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July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691475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July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525260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July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9509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July 13,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352166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July 13,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582435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July 13,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282304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7"/>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7"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July 13, 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solidFill>
                  <a:srgbClr val="434342"/>
                </a:solidFill>
              </a:rPr>
              <a:pPr/>
              <a:t>‹#›</a:t>
            </a:fld>
            <a:endParaRPr lang="en-US" dirty="0">
              <a:solidFill>
                <a:srgbClr val="434342"/>
              </a:solidFill>
            </a:endParaRPr>
          </a:p>
        </p:txBody>
      </p:sp>
    </p:spTree>
    <p:extLst>
      <p:ext uri="{BB962C8B-B14F-4D97-AF65-F5344CB8AC3E}">
        <p14:creationId xmlns:p14="http://schemas.microsoft.com/office/powerpoint/2010/main" val="18512085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7"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84"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July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8300306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July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0416596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July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415899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2587357628"/>
      </p:ext>
    </p:extLst>
  </p:cSld>
  <p:clrMapOvr>
    <a:masterClrMapping/>
  </p:clrMapOvr>
  <p:transition>
    <p:fade thruBlk="1"/>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4387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7033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7308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73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646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2979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710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9135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7928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77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1CC8FEF-5AC3-4818-BEF8-3C20F4C159B4}" type="datetimeFigureOut">
              <a:rPr lang="en-US" smtClean="0"/>
              <a:pPr/>
              <a:t>7/13/19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429973976"/>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1512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80"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solidFill>
                <a:srgbClr val="000000"/>
              </a:solidFill>
            </a:endParaRPr>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solidFill>
                <a:srgbClr val="000000"/>
              </a:solidFill>
            </a:endParaRPr>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2570573"/>
      </p:ext>
    </p:extLst>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0720449"/>
      </p:ext>
    </p:extLst>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1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8780852"/>
      </p:ext>
    </p:extLst>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1279092"/>
      </p:ext>
    </p:extLst>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5"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7"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7"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228192"/>
      </p:ext>
    </p:extLst>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7272846"/>
      </p:ext>
    </p:extLst>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5750479"/>
      </p:ext>
    </p:extLst>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7"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5" y="273052"/>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7" y="144462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6801752"/>
      </p:ext>
    </p:extLst>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2"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99665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theme" Target="../theme/theme1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image" Target="../media/image17.jpg"/><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2.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0" y="5562600"/>
            <a:ext cx="9144000" cy="908050"/>
            <a:chOff x="0" y="3504"/>
            <a:chExt cx="5760" cy="572"/>
          </a:xfrm>
        </p:grpSpPr>
        <p:pic>
          <p:nvPicPr>
            <p:cNvPr id="1033" name="Picture 12" descr="1903h1082"/>
            <p:cNvPicPr>
              <a:picLocks noChangeAspect="1" noChangeArrowheads="1"/>
            </p:cNvPicPr>
            <p:nvPr userDrawn="1"/>
          </p:nvPicPr>
          <p:blipFill>
            <a:blip r:embed="rId15">
              <a:clrChange>
                <a:clrFrom>
                  <a:srgbClr val="F3F4EF"/>
                </a:clrFrom>
                <a:clrTo>
                  <a:srgbClr val="F3F4EF">
                    <a:alpha val="0"/>
                  </a:srgbClr>
                </a:clrTo>
              </a:clrChange>
              <a:extLst>
                <a:ext uri="{28A0092B-C50C-407E-A947-70E740481C1C}">
                  <a14:useLocalDpi xmlns:a14="http://schemas.microsoft.com/office/drawing/2010/main" val="0"/>
                </a:ext>
              </a:extLst>
            </a:blip>
            <a:srcRect/>
            <a:stretch>
              <a:fillRect/>
            </a:stretch>
          </p:blipFill>
          <p:spPr bwMode="auto">
            <a:xfrm>
              <a:off x="960" y="3504"/>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1903h1082"/>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9160" r="50980"/>
            <a:stretch>
              <a:fillRect/>
            </a:stretch>
          </p:blipFill>
          <p:spPr bwMode="auto">
            <a:xfrm>
              <a:off x="0" y="3552"/>
              <a:ext cx="1200"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1903h1082"/>
            <p:cNvPicPr>
              <a:picLocks noChangeAspect="1" noChangeArrowheads="1"/>
            </p:cNvPicPr>
            <p:nvPr userDrawn="1"/>
          </p:nvPicPr>
          <p:blipFill>
            <a:blip r:embed="rId15">
              <a:clrChange>
                <a:clrFrom>
                  <a:srgbClr val="F6F5FB"/>
                </a:clrFrom>
                <a:clrTo>
                  <a:srgbClr val="F6F5FB">
                    <a:alpha val="0"/>
                  </a:srgbClr>
                </a:clrTo>
              </a:clrChange>
              <a:extLst>
                <a:ext uri="{28A0092B-C50C-407E-A947-70E740481C1C}">
                  <a14:useLocalDpi xmlns:a14="http://schemas.microsoft.com/office/drawing/2010/main" val="0"/>
                </a:ext>
              </a:extLst>
            </a:blip>
            <a:srcRect/>
            <a:stretch>
              <a:fillRect/>
            </a:stretch>
          </p:blipFill>
          <p:spPr bwMode="auto">
            <a:xfrm>
              <a:off x="3312" y="3552"/>
              <a:ext cx="244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2" name="Rectangle 8"/>
          <p:cNvSpPr>
            <a:spLocks noChangeArrowheads="1"/>
          </p:cNvSpPr>
          <p:nvPr/>
        </p:nvSpPr>
        <p:spPr bwMode="auto">
          <a:xfrm>
            <a:off x="0" y="6324600"/>
            <a:ext cx="9144000" cy="533400"/>
          </a:xfrm>
          <a:prstGeom prst="rect">
            <a:avLst/>
          </a:prstGeom>
          <a:solidFill>
            <a:schemeClr val="tx1"/>
          </a:solidFill>
          <a:ln w="9525">
            <a:noFill/>
            <a:miter lim="800000"/>
            <a:headEnd/>
            <a:tailEnd/>
          </a:ln>
          <a:effectLst/>
        </p:spPr>
        <p:txBody>
          <a:bodyPr wrap="none" anchor="ctr"/>
          <a:lstStyle/>
          <a:p>
            <a:pPr>
              <a:defRPr/>
            </a:pPr>
            <a:endParaRPr lang="en-US">
              <a:latin typeface="Arial" charset="0"/>
            </a:endParaRPr>
          </a:p>
        </p:txBody>
      </p:sp>
      <p:sp>
        <p:nvSpPr>
          <p:cNvPr id="102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16002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3300"/>
                </a:solidFill>
                <a:latin typeface="Verdana" pitchFamily="34" charset="0"/>
              </a:defRPr>
            </a:lvl1pPr>
          </a:lstStyle>
          <a:p>
            <a:fld id="{81CC8FEF-5AC3-4818-BEF8-3C20F4C159B4}" type="datetimeFigureOut">
              <a:rPr lang="en-US" smtClean="0"/>
              <a:pPr/>
              <a:t>7/13/19</a:t>
            </a:fld>
            <a:endParaRPr lang="en-US"/>
          </a:p>
        </p:txBody>
      </p:sp>
      <p:sp>
        <p:nvSpPr>
          <p:cNvPr id="3" name="Rectangle 5"/>
          <p:cNvSpPr>
            <a:spLocks noGrp="1" noChangeArrowheads="1"/>
          </p:cNvSpPr>
          <p:nvPr>
            <p:ph type="ftr" sz="quarter" idx="3"/>
          </p:nvPr>
        </p:nvSpPr>
        <p:spPr bwMode="auto">
          <a:xfrm>
            <a:off x="2286000" y="6629400"/>
            <a:ext cx="4876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3300"/>
                </a:solidFill>
                <a:latin typeface="Verdana" pitchFamily="34" charset="0"/>
              </a:defRPr>
            </a:lvl1pPr>
          </a:lstStyle>
          <a:p>
            <a:endParaRPr lang="en-US"/>
          </a:p>
        </p:txBody>
      </p:sp>
      <p:sp>
        <p:nvSpPr>
          <p:cNvPr id="1030" name="Rectangle 6"/>
          <p:cNvSpPr>
            <a:spLocks noGrp="1" noChangeArrowheads="1"/>
          </p:cNvSpPr>
          <p:nvPr>
            <p:ph type="sldNum" sz="quarter" idx="4"/>
          </p:nvPr>
        </p:nvSpPr>
        <p:spPr bwMode="auto">
          <a:xfrm>
            <a:off x="7620000" y="6553200"/>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3300"/>
                </a:solidFill>
                <a:latin typeface="Verdana" pitchFamily="34" charset="0"/>
              </a:defRPr>
            </a:lvl1pPr>
          </a:lstStyle>
          <a:p>
            <a:fld id="{7E5657F5-B1DD-4821-921D-EA711B17BE9B}" type="slidenum">
              <a:rPr lang="en-US" smtClean="0"/>
              <a:pPr/>
              <a:t>‹#›</a:t>
            </a:fld>
            <a:endParaRPr lang="en-US"/>
          </a:p>
        </p:txBody>
      </p:sp>
    </p:spTree>
    <p:extLst>
      <p:ext uri="{BB962C8B-B14F-4D97-AF65-F5344CB8AC3E}">
        <p14:creationId xmlns:p14="http://schemas.microsoft.com/office/powerpoint/2010/main" val="185345744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ransition>
    <p:fade thruBlk="1"/>
  </p:transition>
  <p:txStyles>
    <p:titleStyle>
      <a:lvl1pPr algn="ctr" rtl="0" eaLnBrk="1" fontAlgn="base" hangingPunct="1">
        <a:spcBef>
          <a:spcPct val="0"/>
        </a:spcBef>
        <a:spcAft>
          <a:spcPct val="0"/>
        </a:spcAft>
        <a:defRPr sz="4400" b="1">
          <a:solidFill>
            <a:srgbClr val="FF3300"/>
          </a:solidFill>
          <a:latin typeface="+mj-lt"/>
          <a:ea typeface="+mj-ea"/>
          <a:cs typeface="+mj-cs"/>
        </a:defRPr>
      </a:lvl1pPr>
      <a:lvl2pPr algn="ctr" rtl="0" eaLnBrk="1" fontAlgn="base" hangingPunct="1">
        <a:spcBef>
          <a:spcPct val="0"/>
        </a:spcBef>
        <a:spcAft>
          <a:spcPct val="0"/>
        </a:spcAft>
        <a:defRPr sz="4400" b="1">
          <a:solidFill>
            <a:srgbClr val="FF3300"/>
          </a:solidFill>
          <a:latin typeface="Arial" charset="0"/>
        </a:defRPr>
      </a:lvl2pPr>
      <a:lvl3pPr algn="ctr" rtl="0" eaLnBrk="1" fontAlgn="base" hangingPunct="1">
        <a:spcBef>
          <a:spcPct val="0"/>
        </a:spcBef>
        <a:spcAft>
          <a:spcPct val="0"/>
        </a:spcAft>
        <a:defRPr sz="4400" b="1">
          <a:solidFill>
            <a:srgbClr val="FF3300"/>
          </a:solidFill>
          <a:latin typeface="Arial" charset="0"/>
        </a:defRPr>
      </a:lvl3pPr>
      <a:lvl4pPr algn="ctr" rtl="0" eaLnBrk="1" fontAlgn="base" hangingPunct="1">
        <a:spcBef>
          <a:spcPct val="0"/>
        </a:spcBef>
        <a:spcAft>
          <a:spcPct val="0"/>
        </a:spcAft>
        <a:defRPr sz="4400" b="1">
          <a:solidFill>
            <a:srgbClr val="FF3300"/>
          </a:solidFill>
          <a:latin typeface="Arial" charset="0"/>
        </a:defRPr>
      </a:lvl4pPr>
      <a:lvl5pPr algn="ctr" rtl="0" eaLnBrk="1" fontAlgn="base" hangingPunct="1">
        <a:spcBef>
          <a:spcPct val="0"/>
        </a:spcBef>
        <a:spcAft>
          <a:spcPct val="0"/>
        </a:spcAft>
        <a:defRPr sz="4400" b="1">
          <a:solidFill>
            <a:srgbClr val="FF3300"/>
          </a:solidFill>
          <a:latin typeface="Arial" charset="0"/>
        </a:defRPr>
      </a:lvl5pPr>
      <a:lvl6pPr marL="457200" algn="ctr" rtl="0" eaLnBrk="1" fontAlgn="base" hangingPunct="1">
        <a:spcBef>
          <a:spcPct val="0"/>
        </a:spcBef>
        <a:spcAft>
          <a:spcPct val="0"/>
        </a:spcAft>
        <a:defRPr sz="4400" b="1">
          <a:solidFill>
            <a:srgbClr val="FF3300"/>
          </a:solidFill>
          <a:latin typeface="Arial" charset="0"/>
        </a:defRPr>
      </a:lvl6pPr>
      <a:lvl7pPr marL="914400" algn="ctr" rtl="0" eaLnBrk="1" fontAlgn="base" hangingPunct="1">
        <a:spcBef>
          <a:spcPct val="0"/>
        </a:spcBef>
        <a:spcAft>
          <a:spcPct val="0"/>
        </a:spcAft>
        <a:defRPr sz="4400" b="1">
          <a:solidFill>
            <a:srgbClr val="FF3300"/>
          </a:solidFill>
          <a:latin typeface="Arial" charset="0"/>
        </a:defRPr>
      </a:lvl7pPr>
      <a:lvl8pPr marL="1371600" algn="ctr" rtl="0" eaLnBrk="1" fontAlgn="base" hangingPunct="1">
        <a:spcBef>
          <a:spcPct val="0"/>
        </a:spcBef>
        <a:spcAft>
          <a:spcPct val="0"/>
        </a:spcAft>
        <a:defRPr sz="4400" b="1">
          <a:solidFill>
            <a:srgbClr val="FF3300"/>
          </a:solidFill>
          <a:latin typeface="Arial" charset="0"/>
        </a:defRPr>
      </a:lvl8pPr>
      <a:lvl9pPr marL="1828800" algn="ctr" rtl="0" eaLnBrk="1" fontAlgn="base" hangingPunct="1">
        <a:spcBef>
          <a:spcPct val="0"/>
        </a:spcBef>
        <a:spcAft>
          <a:spcPct val="0"/>
        </a:spcAft>
        <a:defRPr sz="4400" b="1">
          <a:solidFill>
            <a:srgbClr val="FF3300"/>
          </a:solidFill>
          <a:latin typeface="Arial" charset="0"/>
        </a:defRPr>
      </a:lvl9pPr>
    </p:titleStyle>
    <p:bodyStyle>
      <a:lvl1pPr marL="342900" indent="-342900" algn="l" rtl="0" eaLnBrk="1" fontAlgn="base" hangingPunct="1">
        <a:spcBef>
          <a:spcPct val="20000"/>
        </a:spcBef>
        <a:spcAft>
          <a:spcPct val="0"/>
        </a:spcAft>
        <a:buClr>
          <a:srgbClr val="FF33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3300"/>
        </a:buClr>
        <a:buChar char="–"/>
        <a:defRPr sz="2800">
          <a:solidFill>
            <a:schemeClr val="tx1"/>
          </a:solidFill>
          <a:latin typeface="+mn-lt"/>
        </a:defRPr>
      </a:lvl2pPr>
      <a:lvl3pPr marL="1143000" indent="-228600" algn="l" rtl="0" eaLnBrk="1" fontAlgn="base" hangingPunct="1">
        <a:spcBef>
          <a:spcPct val="20000"/>
        </a:spcBef>
        <a:spcAft>
          <a:spcPct val="0"/>
        </a:spcAft>
        <a:buClr>
          <a:srgbClr val="FF3300"/>
        </a:buClr>
        <a:buChar char="•"/>
        <a:defRPr sz="2400">
          <a:solidFill>
            <a:schemeClr val="tx1"/>
          </a:solidFill>
          <a:latin typeface="+mn-lt"/>
        </a:defRPr>
      </a:lvl3pPr>
      <a:lvl4pPr marL="1600200" indent="-228600" algn="l" rtl="0" eaLnBrk="1" fontAlgn="base" hangingPunct="1">
        <a:spcBef>
          <a:spcPct val="20000"/>
        </a:spcBef>
        <a:spcAft>
          <a:spcPct val="0"/>
        </a:spcAft>
        <a:buClr>
          <a:srgbClr val="FF3300"/>
        </a:buClr>
        <a:buChar char="–"/>
        <a:defRPr sz="2000">
          <a:solidFill>
            <a:schemeClr val="tx1"/>
          </a:solidFill>
          <a:latin typeface="+mn-lt"/>
        </a:defRPr>
      </a:lvl4pPr>
      <a:lvl5pPr marL="2057400" indent="-228600" algn="l" rtl="0" eaLnBrk="1" fontAlgn="base" hangingPunct="1">
        <a:spcBef>
          <a:spcPct val="20000"/>
        </a:spcBef>
        <a:spcAft>
          <a:spcPct val="0"/>
        </a:spcAft>
        <a:buClr>
          <a:srgbClr val="FF3300"/>
        </a:buClr>
        <a:buChar char="»"/>
        <a:defRPr sz="2000">
          <a:solidFill>
            <a:schemeClr val="tx1"/>
          </a:solidFill>
          <a:latin typeface="+mn-lt"/>
        </a:defRPr>
      </a:lvl5pPr>
      <a:lvl6pPr marL="2514600" indent="-228600" algn="l" rtl="0" eaLnBrk="1" fontAlgn="base" hangingPunct="1">
        <a:spcBef>
          <a:spcPct val="20000"/>
        </a:spcBef>
        <a:spcAft>
          <a:spcPct val="0"/>
        </a:spcAft>
        <a:buClr>
          <a:srgbClr val="FF3300"/>
        </a:buClr>
        <a:buChar char="»"/>
        <a:defRPr sz="2000">
          <a:solidFill>
            <a:schemeClr val="tx1"/>
          </a:solidFill>
          <a:latin typeface="+mn-lt"/>
        </a:defRPr>
      </a:lvl6pPr>
      <a:lvl7pPr marL="2971800" indent="-228600" algn="l" rtl="0" eaLnBrk="1" fontAlgn="base" hangingPunct="1">
        <a:spcBef>
          <a:spcPct val="20000"/>
        </a:spcBef>
        <a:spcAft>
          <a:spcPct val="0"/>
        </a:spcAft>
        <a:buClr>
          <a:srgbClr val="FF3300"/>
        </a:buClr>
        <a:buChar char="»"/>
        <a:defRPr sz="2000">
          <a:solidFill>
            <a:schemeClr val="tx1"/>
          </a:solidFill>
          <a:latin typeface="+mn-lt"/>
        </a:defRPr>
      </a:lvl7pPr>
      <a:lvl8pPr marL="3429000" indent="-228600" algn="l" rtl="0" eaLnBrk="1" fontAlgn="base" hangingPunct="1">
        <a:spcBef>
          <a:spcPct val="20000"/>
        </a:spcBef>
        <a:spcAft>
          <a:spcPct val="0"/>
        </a:spcAft>
        <a:buClr>
          <a:srgbClr val="FF3300"/>
        </a:buClr>
        <a:buChar char="»"/>
        <a:defRPr sz="2000">
          <a:solidFill>
            <a:schemeClr val="tx1"/>
          </a:solidFill>
          <a:latin typeface="+mn-lt"/>
        </a:defRPr>
      </a:lvl8pPr>
      <a:lvl9pPr marL="3886200" indent="-228600" algn="l" rtl="0" eaLnBrk="1" fontAlgn="base" hangingPunct="1">
        <a:spcBef>
          <a:spcPct val="20000"/>
        </a:spcBef>
        <a:spcAft>
          <a:spcPct val="0"/>
        </a:spcAft>
        <a:buClr>
          <a:srgbClr val="FF33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57199" y="2209802"/>
            <a:ext cx="6508377"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198659" y="635636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solidFill>
                  <a:srgbClr val="333333">
                    <a:lumMod val="60000"/>
                    <a:lumOff val="40000"/>
                  </a:srgbClr>
                </a:solidFill>
              </a:rPr>
              <a:pPr/>
              <a:t>7/13/19</a:t>
            </a:fld>
            <a:endParaRPr lang="en-US">
              <a:solidFill>
                <a:srgbClr val="333333">
                  <a:lumMod val="60000"/>
                  <a:lumOff val="40000"/>
                </a:srgbClr>
              </a:solidFill>
            </a:endParaRPr>
          </a:p>
        </p:txBody>
      </p:sp>
      <p:sp>
        <p:nvSpPr>
          <p:cNvPr id="5" name="Footer Placeholder 4"/>
          <p:cNvSpPr>
            <a:spLocks noGrp="1"/>
          </p:cNvSpPr>
          <p:nvPr>
            <p:ph type="ftr" sz="quarter" idx="3"/>
          </p:nvPr>
        </p:nvSpPr>
        <p:spPr>
          <a:xfrm>
            <a:off x="174813" y="635636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solidFill>
                <a:srgbClr val="333333">
                  <a:lumMod val="60000"/>
                  <a:lumOff val="40000"/>
                </a:srgbClr>
              </a:solidFill>
            </a:endParaRPr>
          </a:p>
        </p:txBody>
      </p:sp>
      <p:sp>
        <p:nvSpPr>
          <p:cNvPr id="6" name="Slide Number Placeholder 5"/>
          <p:cNvSpPr>
            <a:spLocks noGrp="1"/>
          </p:cNvSpPr>
          <p:nvPr>
            <p:ph type="sldNum" sz="quarter" idx="4"/>
          </p:nvPr>
        </p:nvSpPr>
        <p:spPr>
          <a:xfrm>
            <a:off x="8256495" y="361019"/>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9078197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7" y="0"/>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pPr defTabSz="457200"/>
            <a:fld id="{C35BB1C6-BF8F-4481-8AB2-603A1C8A906A}" type="datetimeFigureOut">
              <a:rPr lang="en-US" dirty="0">
                <a:solidFill>
                  <a:srgbClr val="B80E0F">
                    <a:lumMod val="50000"/>
                  </a:srgbClr>
                </a:solidFill>
              </a:rPr>
              <a:pPr defTabSz="457200"/>
              <a:t>7/13/19</a:t>
            </a:fld>
            <a:endParaRPr lang="en-US" dirty="0">
              <a:solidFill>
                <a:srgbClr val="B80E0F">
                  <a:lumMod val="50000"/>
                </a:srgbClr>
              </a:solidFill>
            </a:endParaRPr>
          </a:p>
        </p:txBody>
      </p:sp>
      <p:sp>
        <p:nvSpPr>
          <p:cNvPr id="5" name="Footer Placeholder 4"/>
          <p:cNvSpPr>
            <a:spLocks noGrp="1"/>
          </p:cNvSpPr>
          <p:nvPr>
            <p:ph type="ftr" sz="quarter" idx="3"/>
          </p:nvPr>
        </p:nvSpPr>
        <p:spPr>
          <a:xfrm>
            <a:off x="514356" y="5757334"/>
            <a:ext cx="412478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pPr defTabSz="457200"/>
            <a:endParaRPr lang="en-US" dirty="0">
              <a:solidFill>
                <a:srgbClr val="B80E0F">
                  <a:lumMod val="50000"/>
                </a:srgbClr>
              </a:solidFill>
            </a:endParaRP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defTabSz="457200"/>
            <a:fld id="{6D22F896-40B5-4ADD-8801-0D06FADFA095}" type="slidenum">
              <a:rPr lang="en-US" dirty="0">
                <a:solidFill>
                  <a:srgbClr val="B80E0F">
                    <a:lumMod val="50000"/>
                  </a:srgbClr>
                </a:solidFill>
              </a:rPr>
              <a:pPr defTabSz="457200"/>
              <a:t>‹#›</a:t>
            </a:fld>
            <a:endParaRPr lang="en-US" dirty="0">
              <a:solidFill>
                <a:srgbClr val="B80E0F">
                  <a:lumMod val="50000"/>
                </a:srgbClr>
              </a:solidFill>
            </a:endParaRPr>
          </a:p>
        </p:txBody>
      </p:sp>
    </p:spTree>
    <p:extLst>
      <p:ext uri="{BB962C8B-B14F-4D97-AF65-F5344CB8AC3E}">
        <p14:creationId xmlns:p14="http://schemas.microsoft.com/office/powerpoint/2010/main" val="2936874313"/>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878BE1F-0197-4D85-9602-2E8B2C7D13AC}" type="datetimeFigureOut">
              <a:rPr lang="en-US" smtClean="0">
                <a:solidFill>
                  <a:srgbClr val="F0A22E">
                    <a:shade val="75000"/>
                  </a:srgbClr>
                </a:solidFill>
              </a:rPr>
              <a:pPr/>
              <a:t>7/13/19</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51E6675-FE7D-49C1-B2CF-38EF20E741BA}"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8074781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0"/>
            <a:ext cx="2971800"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986698-AA06-462A-A5B3-03C470E1A3D5}" type="datetimeFigureOut">
              <a:rPr lang="en-US" smtClean="0"/>
              <a:pPr>
                <a:defRPr/>
              </a:pPr>
              <a:t>7/13/19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EDD9682-A73F-4F9A-A7A2-8D74FF933553}" type="slidenum">
              <a:rPr lang="en-US" smtClean="0"/>
              <a:pPr>
                <a:defRPr/>
              </a:pPr>
              <a:t>‹#›</a:t>
            </a:fld>
            <a:endParaRPr lang="en-US"/>
          </a:p>
        </p:txBody>
      </p:sp>
      <p:sp>
        <p:nvSpPr>
          <p:cNvPr id="9" name="Rectangle 8"/>
          <p:cNvSpPr/>
          <p:nvPr/>
        </p:nvSpPr>
        <p:spPr>
          <a:xfrm>
            <a:off x="381000" y="990600"/>
            <a:ext cx="4876800" cy="5029200"/>
          </a:xfrm>
          <a:prstGeom prst="rect">
            <a:avLst/>
          </a:prstGeom>
          <a:solidFill>
            <a:schemeClr val="accent4">
              <a:lumMod val="60000"/>
              <a:lumOff val="4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2" descr="C:\Tresha\Edited Photos for Stock\Illustrations\1018049_98069563.jpg"/>
          <p:cNvPicPr>
            <a:picLocks noChangeAspect="1" noChangeArrowheads="1"/>
          </p:cNvPicPr>
          <p:nvPr/>
        </p:nvPicPr>
        <p:blipFill>
          <a:blip r:embed="rId13"/>
          <a:srcRect r="51193"/>
          <a:stretch>
            <a:fillRect/>
          </a:stretch>
        </p:blipFill>
        <p:spPr bwMode="auto">
          <a:xfrm>
            <a:off x="685800" y="1371600"/>
            <a:ext cx="4267200" cy="4267200"/>
          </a:xfrm>
          <a:prstGeom prst="rect">
            <a:avLst/>
          </a:prstGeom>
          <a:noFill/>
          <a:ln>
            <a:solidFill>
              <a:schemeClr val="accent4">
                <a:lumMod val="50000"/>
              </a:schemeClr>
            </a:solidFill>
          </a:ln>
        </p:spPr>
      </p:pic>
    </p:spTree>
    <p:extLst>
      <p:ext uri="{BB962C8B-B14F-4D97-AF65-F5344CB8AC3E}">
        <p14:creationId xmlns:p14="http://schemas.microsoft.com/office/powerpoint/2010/main" val="374586499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random/>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0" y="457200"/>
            <a:ext cx="9144000" cy="1524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DA95D54-C948-4683-A6AA-48484FD09F80}" type="datetimeFigureOut">
              <a:rPr lang="en-US"/>
              <a:pPr>
                <a:defRPr/>
              </a:pPr>
              <a:t>7/13/19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614A607-4400-423E-9B02-897076496B02}" type="slidenum">
              <a:rPr lang="en-US"/>
              <a:pPr>
                <a:defRPr/>
              </a:pPr>
              <a:t>‹#›</a:t>
            </a:fld>
            <a:endParaRPr lang="en-US"/>
          </a:p>
        </p:txBody>
      </p:sp>
      <p:sp>
        <p:nvSpPr>
          <p:cNvPr id="8" name="Rectangle 7"/>
          <p:cNvSpPr/>
          <p:nvPr/>
        </p:nvSpPr>
        <p:spPr>
          <a:xfrm>
            <a:off x="304800" y="152400"/>
            <a:ext cx="1371600" cy="1371600"/>
          </a:xfrm>
          <a:prstGeom prst="rect">
            <a:avLst/>
          </a:prstGeom>
          <a:solidFill>
            <a:schemeClr val="accent4">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6" name="Picture 8" descr="BabywithToys2a.jpg"/>
          <p:cNvPicPr>
            <a:picLocks noChangeAspect="1"/>
          </p:cNvPicPr>
          <p:nvPr/>
        </p:nvPicPr>
        <p:blipFill>
          <a:blip r:embed="rId13">
            <a:extLst>
              <a:ext uri="{28A0092B-C50C-407E-A947-70E740481C1C}">
                <a14:useLocalDpi xmlns:a14="http://schemas.microsoft.com/office/drawing/2010/main" val="0"/>
              </a:ext>
            </a:extLst>
          </a:blip>
          <a:srcRect r="26666"/>
          <a:stretch>
            <a:fillRect/>
          </a:stretch>
        </p:blipFill>
        <p:spPr bwMode="auto">
          <a:xfrm>
            <a:off x="381000" y="228600"/>
            <a:ext cx="11922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096000"/>
            <a:ext cx="9144000" cy="1524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65340347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random/>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3048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219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7C6EBC1-F30A-4A6E-A43A-5F7F6DC37383}" type="datetimeFigureOut">
              <a:rPr lang="en-US"/>
              <a:pPr>
                <a:defRPr/>
              </a:pPr>
              <a:t>7/13/19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152F81C-6CBC-42D2-B15C-3EBDD2FA4EA3}" type="slidenum">
              <a:rPr lang="en-US"/>
              <a:pPr>
                <a:defRPr/>
              </a:pPr>
              <a:t>‹#›</a:t>
            </a:fld>
            <a:endParaRPr lang="en-US"/>
          </a:p>
        </p:txBody>
      </p:sp>
    </p:spTree>
    <p:extLst>
      <p:ext uri="{BB962C8B-B14F-4D97-AF65-F5344CB8AC3E}">
        <p14:creationId xmlns:p14="http://schemas.microsoft.com/office/powerpoint/2010/main" val="155456990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p:random/>
  </p:transition>
  <p:txStyles>
    <p:titleStyle>
      <a:lvl1pPr algn="ctr" rtl="0" eaLnBrk="1" fontAlgn="base" hangingPunct="1">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1"/>
          </a:solidFill>
          <a:latin typeface="Tahoma" pitchFamily="112" charset="0"/>
          <a:cs typeface="Tahoma" pitchFamily="112" charset="0"/>
        </a:defRPr>
      </a:lvl2pPr>
      <a:lvl3pPr algn="ctr" rtl="0" eaLnBrk="1" fontAlgn="base" hangingPunct="1">
        <a:spcBef>
          <a:spcPct val="0"/>
        </a:spcBef>
        <a:spcAft>
          <a:spcPct val="0"/>
        </a:spcAft>
        <a:defRPr sz="4400">
          <a:solidFill>
            <a:schemeClr val="tx1"/>
          </a:solidFill>
          <a:latin typeface="Tahoma" pitchFamily="112" charset="0"/>
          <a:cs typeface="Tahoma" pitchFamily="112" charset="0"/>
        </a:defRPr>
      </a:lvl3pPr>
      <a:lvl4pPr algn="ctr" rtl="0" eaLnBrk="1" fontAlgn="base" hangingPunct="1">
        <a:spcBef>
          <a:spcPct val="0"/>
        </a:spcBef>
        <a:spcAft>
          <a:spcPct val="0"/>
        </a:spcAft>
        <a:defRPr sz="4400">
          <a:solidFill>
            <a:schemeClr val="tx1"/>
          </a:solidFill>
          <a:latin typeface="Tahoma" pitchFamily="112" charset="0"/>
          <a:cs typeface="Tahoma" pitchFamily="112" charset="0"/>
        </a:defRPr>
      </a:lvl4pPr>
      <a:lvl5pPr algn="ctr" rtl="0" eaLnBrk="1" fontAlgn="base" hangingPunct="1">
        <a:spcBef>
          <a:spcPct val="0"/>
        </a:spcBef>
        <a:spcAft>
          <a:spcPct val="0"/>
        </a:spcAft>
        <a:defRPr sz="4400">
          <a:solidFill>
            <a:schemeClr val="tx1"/>
          </a:solidFill>
          <a:latin typeface="Tahoma" pitchFamily="112" charset="0"/>
          <a:cs typeface="Tahoma" pitchFamily="112" charset="0"/>
        </a:defRPr>
      </a:lvl5pPr>
      <a:lvl6pPr marL="457200" algn="ctr" rtl="0" eaLnBrk="1" fontAlgn="base" hangingPunct="1">
        <a:spcBef>
          <a:spcPct val="0"/>
        </a:spcBef>
        <a:spcAft>
          <a:spcPct val="0"/>
        </a:spcAft>
        <a:defRPr sz="44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4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4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400">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D8986FC-3E5A-44C1-950A-A5F712B84994}" type="datetimeFigureOut">
              <a:rPr lang="en-US" smtClean="0">
                <a:solidFill>
                  <a:srgbClr val="575F6D"/>
                </a:solidFill>
              </a:rPr>
              <a:pPr/>
              <a:t>7/13/19</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27EE157-ADF1-4204-AE80-37F8C02A39D9}" type="slidenum">
              <a:rPr lang="en-US" smtClean="0"/>
              <a:pPr/>
              <a:t>‹#›</a:t>
            </a:fld>
            <a:endParaRPr lang="en-US"/>
          </a:p>
        </p:txBody>
      </p:sp>
    </p:spTree>
    <p:extLst>
      <p:ext uri="{BB962C8B-B14F-4D97-AF65-F5344CB8AC3E}">
        <p14:creationId xmlns:p14="http://schemas.microsoft.com/office/powerpoint/2010/main" val="267344926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ransition spd="slow">
    <p:randomBar dir="vert"/>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9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89B3226-4C2E-4A43-8571-741AFD200E3B}" type="datetimeFigureOut">
              <a:rPr lang="en-US" smtClean="0"/>
              <a:pPr/>
              <a:t>7/13/19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CF3DB96-2DC1-4C53-869A-359BA43271CD}" type="slidenum">
              <a:rPr lang="en-US" smtClean="0">
                <a:solidFill>
                  <a:srgbClr val="FF6700">
                    <a:shade val="75000"/>
                  </a:srgbClr>
                </a:solidFill>
              </a:rPr>
              <a:pPr/>
              <a:t>‹#›</a:t>
            </a:fld>
            <a:endParaRPr lang="en-US">
              <a:solidFill>
                <a:srgbClr val="FF670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82063962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30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9"/>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July 13, 2019</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65695823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E45A1-4649-426B-9E32-63811D3DA3BC}" type="datetimeFigureOut">
              <a:rPr lang="en-US" smtClean="0">
                <a:solidFill>
                  <a:prstClr val="black">
                    <a:tint val="75000"/>
                  </a:prstClr>
                </a:solidFill>
              </a:rPr>
              <a:pPr/>
              <a:t>7/13/19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68DB4-3E5E-4A51-A0CE-8AB5769B03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46697"/>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pPr fontAlgn="base">
              <a:spcAft>
                <a:spcPct val="0"/>
              </a:spcAft>
            </a:pPr>
            <a:endParaRPr lang="en-US" dirty="0">
              <a:solidFill>
                <a:srgbClr val="000000"/>
              </a:solidFill>
            </a:endParaRPr>
          </a:p>
        </p:txBody>
      </p:sp>
      <p:sp>
        <p:nvSpPr>
          <p:cNvPr id="52229" name="Rectangle 5"/>
          <p:cNvSpPr>
            <a:spLocks noGrp="1" noChangeArrowheads="1"/>
          </p:cNvSpPr>
          <p:nvPr>
            <p:ph type="ftr" sz="quarter" idx="3"/>
          </p:nvPr>
        </p:nvSpPr>
        <p:spPr bwMode="auto">
          <a:xfrm>
            <a:off x="4316418"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pPr fontAlgn="base">
              <a:spcAft>
                <a:spcPct val="0"/>
              </a:spcAft>
            </a:pPr>
            <a:endParaRPr lang="en-US" dirty="0">
              <a:solidFill>
                <a:srgbClr val="000000"/>
              </a:solidFill>
            </a:endParaRPr>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pPr fontAlgn="base">
              <a:spcAft>
                <a:spcPct val="0"/>
              </a:spcAft>
            </a:pPr>
            <a:fld id="{DD1F01D4-9524-4813-B564-656FF752DF88}" type="slidenum">
              <a:rPr lang="en-US" smtClean="0">
                <a:solidFill>
                  <a:srgbClr val="000000"/>
                </a:solidFill>
              </a:rPr>
              <a:pPr fontAlgn="base">
                <a:spcAft>
                  <a:spcPct val="0"/>
                </a:spcAft>
              </a:pPr>
              <a:t>‹#›</a:t>
            </a:fld>
            <a:endParaRPr lang="en-US">
              <a:solidFill>
                <a:srgbClr val="000000"/>
              </a:solidFill>
            </a:endParaRPr>
          </a:p>
        </p:txBody>
      </p:sp>
    </p:spTree>
    <p:extLst>
      <p:ext uri="{BB962C8B-B14F-4D97-AF65-F5344CB8AC3E}">
        <p14:creationId xmlns:p14="http://schemas.microsoft.com/office/powerpoint/2010/main" val="322879507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295400"/>
          </a:xfrm>
        </p:spPr>
        <p:txBody>
          <a:bodyPr>
            <a:normAutofit fontScale="90000"/>
          </a:bodyPr>
          <a:lstStyle/>
          <a:p>
            <a:r>
              <a:rPr lang="en-US" b="1" dirty="0">
                <a:solidFill>
                  <a:schemeClr val="accent5">
                    <a:lumMod val="50000"/>
                  </a:schemeClr>
                </a:solidFill>
              </a:rPr>
              <a:t>Writing and Supporting a Problem Statement</a:t>
            </a:r>
          </a:p>
        </p:txBody>
      </p:sp>
      <p:sp>
        <p:nvSpPr>
          <p:cNvPr id="3" name="Subtitle 2"/>
          <p:cNvSpPr>
            <a:spLocks noGrp="1"/>
          </p:cNvSpPr>
          <p:nvPr>
            <p:ph type="subTitle" idx="1"/>
          </p:nvPr>
        </p:nvSpPr>
        <p:spPr>
          <a:xfrm>
            <a:off x="762000" y="2286000"/>
            <a:ext cx="7696200" cy="2667000"/>
          </a:xfrm>
        </p:spPr>
        <p:txBody>
          <a:bodyPr>
            <a:normAutofit fontScale="40000" lnSpcReduction="20000"/>
          </a:bodyPr>
          <a:lstStyle/>
          <a:p>
            <a:endParaRPr lang="en-US" dirty="0">
              <a:latin typeface="Arial Black" pitchFamily="34" charset="0"/>
            </a:endParaRPr>
          </a:p>
          <a:p>
            <a:r>
              <a:rPr lang="en-US" sz="4200" dirty="0">
                <a:latin typeface="Arial Black" pitchFamily="34" charset="0"/>
              </a:rPr>
              <a:t>Abraham S. Fischler College of Education &amp; School of Criminal Justice</a:t>
            </a:r>
            <a:r>
              <a:rPr lang="en-US" sz="4200" b="0" dirty="0"/>
              <a:t> </a:t>
            </a:r>
            <a:endParaRPr lang="en-US" sz="4200" b="0" dirty="0">
              <a:latin typeface="Arial Black" pitchFamily="34" charset="0"/>
            </a:endParaRPr>
          </a:p>
          <a:p>
            <a:endParaRPr lang="en-US" sz="4200" b="0" dirty="0">
              <a:latin typeface="Arial Black" pitchFamily="34" charset="0"/>
            </a:endParaRPr>
          </a:p>
          <a:p>
            <a:r>
              <a:rPr lang="en-US" sz="4200">
                <a:latin typeface="Arial Black" pitchFamily="34" charset="0"/>
              </a:rPr>
              <a:t>Summer Institute </a:t>
            </a:r>
            <a:r>
              <a:rPr lang="en-US" sz="4200" dirty="0">
                <a:latin typeface="Arial Black" pitchFamily="34" charset="0"/>
              </a:rPr>
              <a:t>2019</a:t>
            </a:r>
          </a:p>
          <a:p>
            <a:endParaRPr lang="en-US" sz="4200" dirty="0"/>
          </a:p>
          <a:p>
            <a:r>
              <a:rPr lang="en-US" sz="4200" dirty="0"/>
              <a:t>Gabriela Mendez, PhD </a:t>
            </a:r>
          </a:p>
          <a:p>
            <a:r>
              <a:rPr lang="en-US" sz="4200" dirty="0"/>
              <a:t>Associate Professor</a:t>
            </a:r>
          </a:p>
          <a:p>
            <a:r>
              <a:rPr lang="en-US" sz="4200" dirty="0"/>
              <a:t>&amp; Katrina Pann, PhD</a:t>
            </a:r>
          </a:p>
          <a:p>
            <a:r>
              <a:rPr lang="en-US" sz="4200" dirty="0"/>
              <a:t> Dissertation Services Associate</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B2E7-5703-424E-9ADD-E4C1CD10FB5A}"/>
              </a:ext>
            </a:extLst>
          </p:cNvPr>
          <p:cNvSpPr>
            <a:spLocks noGrp="1"/>
          </p:cNvSpPr>
          <p:nvPr>
            <p:ph type="title"/>
          </p:nvPr>
        </p:nvSpPr>
        <p:spPr>
          <a:xfrm>
            <a:off x="457200" y="274638"/>
            <a:ext cx="8229600" cy="715962"/>
          </a:xfrm>
        </p:spPr>
        <p:txBody>
          <a:bodyPr/>
          <a:lstStyle/>
          <a:p>
            <a:r>
              <a:rPr lang="en-US" sz="3200" dirty="0">
                <a:solidFill>
                  <a:schemeClr val="accent5">
                    <a:lumMod val="50000"/>
                  </a:schemeClr>
                </a:solidFill>
              </a:rPr>
              <a:t>More Examples</a:t>
            </a:r>
          </a:p>
        </p:txBody>
      </p:sp>
      <p:sp>
        <p:nvSpPr>
          <p:cNvPr id="3" name="Content Placeholder 2">
            <a:extLst>
              <a:ext uri="{FF2B5EF4-FFF2-40B4-BE49-F238E27FC236}">
                <a16:creationId xmlns:a16="http://schemas.microsoft.com/office/drawing/2014/main" id="{622B2347-F342-9241-A5ED-1E00E629D55F}"/>
              </a:ext>
            </a:extLst>
          </p:cNvPr>
          <p:cNvSpPr>
            <a:spLocks noGrp="1"/>
          </p:cNvSpPr>
          <p:nvPr>
            <p:ph idx="1"/>
          </p:nvPr>
        </p:nvSpPr>
        <p:spPr>
          <a:xfrm>
            <a:off x="381000" y="990600"/>
            <a:ext cx="8534400" cy="4267200"/>
          </a:xfrm>
        </p:spPr>
        <p:txBody>
          <a:bodyPr/>
          <a:lstStyle/>
          <a:p>
            <a:r>
              <a:rPr lang="en-US" sz="2400" dirty="0"/>
              <a:t>The problem to be examined/investigated (quantitative) or explored (qualitative) in the proposed study is…</a:t>
            </a:r>
          </a:p>
          <a:p>
            <a:pPr lvl="1"/>
            <a:r>
              <a:rPr lang="en-US" sz="2400" dirty="0"/>
              <a:t> Adolescents at a competitive college preparatory high school are experiencing high levels of stress and anxiety.</a:t>
            </a:r>
          </a:p>
          <a:p>
            <a:pPr lvl="1"/>
            <a:r>
              <a:rPr lang="en-US" sz="2400" dirty="0"/>
              <a:t>Only half of patients who complete substance abuse treatment in the facility under study remain abstinent after treatment.</a:t>
            </a:r>
          </a:p>
          <a:p>
            <a:pPr lvl="1"/>
            <a:r>
              <a:rPr lang="en-US" sz="2400" dirty="0"/>
              <a:t>Students in a separate alternative special education program are not transitioning successfully back to their Least Restrictive Environment (LRE).</a:t>
            </a:r>
          </a:p>
          <a:p>
            <a:endParaRPr lang="en-US" dirty="0"/>
          </a:p>
        </p:txBody>
      </p:sp>
    </p:spTree>
    <p:extLst>
      <p:ext uri="{BB962C8B-B14F-4D97-AF65-F5344CB8AC3E}">
        <p14:creationId xmlns:p14="http://schemas.microsoft.com/office/powerpoint/2010/main" val="2891812826"/>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124"/>
            <a:ext cx="8534400" cy="758952"/>
          </a:xfrm>
        </p:spPr>
        <p:txBody>
          <a:bodyPr>
            <a:normAutofit/>
          </a:bodyPr>
          <a:lstStyle/>
          <a:p>
            <a:r>
              <a:rPr lang="en-US" sz="3200" dirty="0">
                <a:solidFill>
                  <a:schemeClr val="accent5">
                    <a:lumMod val="50000"/>
                  </a:schemeClr>
                </a:solidFill>
              </a:rPr>
              <a:t>Components of the Problem Statement</a:t>
            </a:r>
          </a:p>
        </p:txBody>
      </p:sp>
      <p:sp>
        <p:nvSpPr>
          <p:cNvPr id="3" name="Content Placeholder 2"/>
          <p:cNvSpPr>
            <a:spLocks noGrp="1"/>
          </p:cNvSpPr>
          <p:nvPr>
            <p:ph idx="1"/>
          </p:nvPr>
        </p:nvSpPr>
        <p:spPr>
          <a:xfrm>
            <a:off x="76200" y="989076"/>
            <a:ext cx="8839200" cy="5259324"/>
          </a:xfrm>
        </p:spPr>
        <p:txBody>
          <a:bodyPr>
            <a:normAutofit fontScale="77500" lnSpcReduction="20000"/>
          </a:bodyPr>
          <a:lstStyle/>
          <a:p>
            <a:pPr marL="0" indent="0" algn="ctr">
              <a:buNone/>
            </a:pPr>
            <a:r>
              <a:rPr lang="en-US" sz="2800" b="1" dirty="0"/>
              <a:t>Chapter 1: Introduction</a:t>
            </a:r>
          </a:p>
          <a:p>
            <a:pPr marL="0" indent="0" algn="ctr">
              <a:buNone/>
            </a:pPr>
            <a:endParaRPr lang="en-US" sz="2800" dirty="0"/>
          </a:p>
          <a:p>
            <a:pPr marL="0" indent="0">
              <a:buNone/>
            </a:pPr>
            <a:r>
              <a:rPr lang="en-US" sz="2800" b="1" dirty="0"/>
              <a:t>Statement of the Problem</a:t>
            </a:r>
          </a:p>
          <a:p>
            <a:pPr marL="0" indent="0">
              <a:buNone/>
            </a:pPr>
            <a:r>
              <a:rPr lang="en-US" sz="2800" b="1" dirty="0"/>
              <a:t>	The topic.  </a:t>
            </a:r>
            <a:r>
              <a:rPr lang="en-US" sz="2800" dirty="0"/>
              <a:t>Brief description of the proposed area of study.</a:t>
            </a:r>
          </a:p>
          <a:p>
            <a:pPr marL="0" lvl="0" indent="0">
              <a:buClr>
                <a:srgbClr val="D16349"/>
              </a:buClr>
              <a:buNone/>
            </a:pPr>
            <a:r>
              <a:rPr lang="en-US" sz="2800" dirty="0"/>
              <a:t>	</a:t>
            </a:r>
            <a:r>
              <a:rPr lang="en-US" sz="2800" b="1" dirty="0">
                <a:solidFill>
                  <a:prstClr val="black"/>
                </a:solidFill>
              </a:rPr>
              <a:t>The research problem.</a:t>
            </a:r>
            <a:r>
              <a:rPr lang="en-US" sz="2800" i="1" dirty="0">
                <a:solidFill>
                  <a:prstClr val="black"/>
                </a:solidFill>
              </a:rPr>
              <a:t> </a:t>
            </a:r>
            <a:r>
              <a:rPr lang="en-US" sz="2800" dirty="0">
                <a:solidFill>
                  <a:prstClr val="black"/>
                </a:solidFill>
              </a:rPr>
              <a:t>Significant social/educational concern that we do not know enough about and/or has not been sufficiently addressed. “The problem to be addressed by the proposed study is . . . .”</a:t>
            </a:r>
          </a:p>
          <a:p>
            <a:pPr marL="0" indent="0">
              <a:buNone/>
            </a:pPr>
            <a:r>
              <a:rPr lang="en-US" sz="2800" b="1" dirty="0"/>
              <a:t>	Background and justification. </a:t>
            </a:r>
            <a:r>
              <a:rPr lang="en-US" sz="2800" dirty="0"/>
              <a:t>Concise summary of what is currently known about the problem, both from literature and specific setting (background) and its relevance (justification).</a:t>
            </a:r>
            <a:r>
              <a:rPr lang="en-US" sz="2800" dirty="0">
                <a:solidFill>
                  <a:prstClr val="black"/>
                </a:solidFill>
              </a:rPr>
              <a:t>	</a:t>
            </a:r>
          </a:p>
          <a:p>
            <a:pPr marL="0" indent="0">
              <a:buNone/>
            </a:pPr>
            <a:r>
              <a:rPr lang="en-US" sz="2800" b="1" dirty="0">
                <a:solidFill>
                  <a:prstClr val="black"/>
                </a:solidFill>
              </a:rPr>
              <a:t>	</a:t>
            </a:r>
            <a:r>
              <a:rPr lang="en-US" sz="2800" b="1" dirty="0"/>
              <a:t>Deficiencies in the evidence. </a:t>
            </a:r>
            <a:r>
              <a:rPr lang="en-US" sz="2800" dirty="0"/>
              <a:t>Brief discussion that details the area of need in relation to the problem and the deficiency or lack of evidence in the literature. Hint: This is where your study fits!</a:t>
            </a:r>
          </a:p>
          <a:p>
            <a:pPr marL="0" indent="0">
              <a:buNone/>
            </a:pPr>
            <a:r>
              <a:rPr lang="en-US" sz="2800" b="1" dirty="0"/>
              <a:t>	Audience. </a:t>
            </a:r>
            <a:r>
              <a:rPr lang="en-US" sz="2800" dirty="0"/>
              <a:t>Discussion of who is affected and who benefits.</a:t>
            </a:r>
          </a:p>
          <a:p>
            <a:endParaRPr lang="en-US" dirty="0"/>
          </a:p>
        </p:txBody>
      </p:sp>
    </p:spTree>
    <p:extLst>
      <p:ext uri="{BB962C8B-B14F-4D97-AF65-F5344CB8AC3E}">
        <p14:creationId xmlns:p14="http://schemas.microsoft.com/office/powerpoint/2010/main" val="290602178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5BC6-40E0-AD41-BC37-382A816C0521}"/>
              </a:ext>
            </a:extLst>
          </p:cNvPr>
          <p:cNvSpPr>
            <a:spLocks noGrp="1"/>
          </p:cNvSpPr>
          <p:nvPr>
            <p:ph type="title"/>
          </p:nvPr>
        </p:nvSpPr>
        <p:spPr/>
        <p:txBody>
          <a:bodyPr>
            <a:normAutofit/>
          </a:bodyPr>
          <a:lstStyle/>
          <a:p>
            <a:r>
              <a:rPr lang="en-US" sz="4000" dirty="0">
                <a:solidFill>
                  <a:schemeClr val="accent5">
                    <a:lumMod val="50000"/>
                  </a:schemeClr>
                </a:solidFill>
              </a:rPr>
              <a:t>Introductions!</a:t>
            </a:r>
          </a:p>
        </p:txBody>
      </p:sp>
      <p:sp>
        <p:nvSpPr>
          <p:cNvPr id="3" name="Content Placeholder 2">
            <a:extLst>
              <a:ext uri="{FF2B5EF4-FFF2-40B4-BE49-F238E27FC236}">
                <a16:creationId xmlns:a16="http://schemas.microsoft.com/office/drawing/2014/main" id="{0CFC45F4-B129-7346-822C-6FF9337CA7D8}"/>
              </a:ext>
            </a:extLst>
          </p:cNvPr>
          <p:cNvSpPr>
            <a:spLocks noGrp="1"/>
          </p:cNvSpPr>
          <p:nvPr>
            <p:ph idx="1"/>
          </p:nvPr>
        </p:nvSpPr>
        <p:spPr/>
        <p:txBody>
          <a:bodyPr>
            <a:normAutofit/>
          </a:bodyPr>
          <a:lstStyle/>
          <a:p>
            <a:endParaRPr lang="en-US" sz="4000" dirty="0"/>
          </a:p>
          <a:p>
            <a:r>
              <a:rPr lang="en-US" sz="4000" dirty="0"/>
              <a:t>Concentration Faculty Members</a:t>
            </a:r>
          </a:p>
          <a:p>
            <a:r>
              <a:rPr lang="en-US" sz="4000" dirty="0"/>
              <a:t>Dissertation Chairs</a:t>
            </a:r>
          </a:p>
          <a:p>
            <a:r>
              <a:rPr lang="en-US" sz="4000" dirty="0"/>
              <a:t>Research Librarians</a:t>
            </a:r>
          </a:p>
        </p:txBody>
      </p:sp>
    </p:spTree>
    <p:extLst>
      <p:ext uri="{BB962C8B-B14F-4D97-AF65-F5344CB8AC3E}">
        <p14:creationId xmlns:p14="http://schemas.microsoft.com/office/powerpoint/2010/main" val="221930647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General Information</a:t>
            </a:r>
          </a:p>
        </p:txBody>
      </p:sp>
      <p:sp>
        <p:nvSpPr>
          <p:cNvPr id="3" name="Content Placeholder 2"/>
          <p:cNvSpPr>
            <a:spLocks noGrp="1"/>
          </p:cNvSpPr>
          <p:nvPr>
            <p:ph idx="1"/>
          </p:nvPr>
        </p:nvSpPr>
        <p:spPr>
          <a:xfrm>
            <a:off x="301752" y="1527048"/>
            <a:ext cx="8503920" cy="5102352"/>
          </a:xfrm>
        </p:spPr>
        <p:txBody>
          <a:bodyPr>
            <a:normAutofit/>
          </a:bodyPr>
          <a:lstStyle/>
          <a:p>
            <a:endParaRPr lang="en-US" dirty="0"/>
          </a:p>
          <a:p>
            <a:r>
              <a:rPr lang="en-US" dirty="0"/>
              <a:t>The Problem Statement and associated sections make up the beginning of Chapter 1 of the Prospectus.</a:t>
            </a:r>
          </a:p>
          <a:p>
            <a:r>
              <a:rPr lang="en-US" dirty="0"/>
              <a:t>This section should follow the</a:t>
            </a:r>
            <a:r>
              <a:rPr lang="en-US" i="1" dirty="0"/>
              <a:t> Format Guide for the Applied Dissertation</a:t>
            </a:r>
            <a:r>
              <a:rPr lang="en-US" dirty="0"/>
              <a:t> and the sixth edition of the APA manual.</a:t>
            </a:r>
          </a:p>
          <a:p>
            <a:endParaRPr lang="en-US" dirty="0"/>
          </a:p>
          <a:p>
            <a:pPr marL="0" indent="0">
              <a:buNone/>
            </a:pPr>
            <a:endParaRPr lang="en-US" dirty="0"/>
          </a:p>
          <a:p>
            <a:endParaRPr lang="en-US" dirty="0"/>
          </a:p>
          <a:p>
            <a:endParaRPr lang="en-US"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5">
                    <a:lumMod val="50000"/>
                  </a:schemeClr>
                </a:solidFill>
              </a:rPr>
              <a:t>What is a “Problem”?</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marL="514350" indent="-514350">
              <a:buFont typeface="+mj-lt"/>
              <a:buAutoNum type="arabicPeriod"/>
            </a:pPr>
            <a:r>
              <a:rPr lang="en-US" sz="3200" dirty="0"/>
              <a:t>Social or educational concern</a:t>
            </a:r>
          </a:p>
          <a:p>
            <a:pPr marL="514350" indent="-514350">
              <a:buFont typeface="+mj-lt"/>
              <a:buAutoNum type="arabicPeriod"/>
            </a:pPr>
            <a:r>
              <a:rPr lang="en-US" sz="3200" dirty="0"/>
              <a:t>Current, relevant, and significant to your discipline</a:t>
            </a:r>
          </a:p>
          <a:p>
            <a:pPr marL="514350" indent="-514350">
              <a:buFont typeface="+mj-lt"/>
              <a:buAutoNum type="arabicPeriod"/>
            </a:pPr>
            <a:r>
              <a:rPr lang="en-US" sz="3200" dirty="0"/>
              <a:t>A gap in the current research—something we do not know enough about (according to experts in the field)</a:t>
            </a:r>
          </a:p>
          <a:p>
            <a:endParaRPr lang="en-US" dirty="0"/>
          </a:p>
          <a:p>
            <a:pPr marL="0" indent="0">
              <a:buNone/>
            </a:pPr>
            <a:endParaRPr lang="en-US" dirty="0"/>
          </a:p>
        </p:txBody>
      </p:sp>
    </p:spTree>
    <p:extLst>
      <p:ext uri="{BB962C8B-B14F-4D97-AF65-F5344CB8AC3E}">
        <p14:creationId xmlns:p14="http://schemas.microsoft.com/office/powerpoint/2010/main" val="3738398240"/>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b="1" dirty="0">
                <a:solidFill>
                  <a:schemeClr val="accent5">
                    <a:lumMod val="50000"/>
                  </a:schemeClr>
                </a:solidFill>
              </a:rPr>
              <a:t>Why is the “Problem” Important?</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Establishes significance of the study (answers the “so what” question)</a:t>
            </a:r>
          </a:p>
          <a:p>
            <a:pPr marL="0" indent="0">
              <a:buNone/>
            </a:pPr>
            <a:endParaRPr lang="en-US" dirty="0"/>
          </a:p>
          <a:p>
            <a:r>
              <a:rPr lang="en-US" dirty="0"/>
              <a:t>Creates reader interest</a:t>
            </a:r>
          </a:p>
          <a:p>
            <a:pPr marL="0" indent="0">
              <a:buNone/>
            </a:pPr>
            <a:endParaRPr lang="en-US" dirty="0"/>
          </a:p>
          <a:p>
            <a:r>
              <a:rPr lang="en-US" dirty="0"/>
              <a:t>Focuses attention on how study will contribute to the literature and to practice</a:t>
            </a:r>
          </a:p>
          <a:p>
            <a:pPr marL="0" indent="0">
              <a:buNone/>
            </a:pPr>
            <a:endParaRPr lang="en-US" dirty="0"/>
          </a:p>
          <a:p>
            <a:r>
              <a:rPr lang="en-US" dirty="0">
                <a:solidFill>
                  <a:srgbClr val="FF0000"/>
                </a:solidFill>
              </a:rPr>
              <a:t>Foundation on which all other components of the study are built</a:t>
            </a:r>
          </a:p>
        </p:txBody>
      </p:sp>
    </p:spTree>
    <p:extLst>
      <p:ext uri="{BB962C8B-B14F-4D97-AF65-F5344CB8AC3E}">
        <p14:creationId xmlns:p14="http://schemas.microsoft.com/office/powerpoint/2010/main" val="238543757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3EC3-D6AE-5244-95D9-0936CD80C32C}"/>
              </a:ext>
            </a:extLst>
          </p:cNvPr>
          <p:cNvSpPr>
            <a:spLocks noGrp="1"/>
          </p:cNvSpPr>
          <p:nvPr>
            <p:ph type="title"/>
          </p:nvPr>
        </p:nvSpPr>
        <p:spPr/>
        <p:txBody>
          <a:bodyPr>
            <a:noAutofit/>
          </a:bodyPr>
          <a:lstStyle/>
          <a:p>
            <a:pPr>
              <a:defRPr/>
            </a:pPr>
            <a:r>
              <a:rPr lang="en-US" sz="4800" b="1" dirty="0">
                <a:solidFill>
                  <a:schemeClr val="accent5">
                    <a:lumMod val="50000"/>
                  </a:schemeClr>
                </a:solidFill>
              </a:rPr>
              <a:t>Where to Find a Problem</a:t>
            </a:r>
          </a:p>
        </p:txBody>
      </p:sp>
      <p:sp>
        <p:nvSpPr>
          <p:cNvPr id="3" name="Content Placeholder 2">
            <a:extLst>
              <a:ext uri="{FF2B5EF4-FFF2-40B4-BE49-F238E27FC236}">
                <a16:creationId xmlns:a16="http://schemas.microsoft.com/office/drawing/2014/main" id="{16AFA2E7-DCE5-714D-97B0-8609241C18F7}"/>
              </a:ext>
            </a:extLst>
          </p:cNvPr>
          <p:cNvSpPr>
            <a:spLocks noGrp="1"/>
          </p:cNvSpPr>
          <p:nvPr>
            <p:ph idx="1"/>
          </p:nvPr>
        </p:nvSpPr>
        <p:spPr>
          <a:xfrm>
            <a:off x="483123" y="1371600"/>
            <a:ext cx="8066087" cy="4406900"/>
          </a:xfrm>
        </p:spPr>
        <p:txBody>
          <a:bodyPr>
            <a:normAutofit fontScale="92500" lnSpcReduction="10000"/>
          </a:bodyPr>
          <a:lstStyle/>
          <a:p>
            <a:pPr>
              <a:buFont typeface="Arial" panose="020B0604020202020204" pitchFamily="34" charset="0"/>
              <a:buChar char="•"/>
              <a:defRPr/>
            </a:pPr>
            <a:r>
              <a:rPr lang="en-US" sz="3600" dirty="0"/>
              <a:t>Journals, books, dissertations</a:t>
            </a:r>
          </a:p>
          <a:p>
            <a:pPr>
              <a:buFont typeface="Arial" panose="020B0604020202020204" pitchFamily="34" charset="0"/>
              <a:buChar char="•"/>
              <a:defRPr/>
            </a:pPr>
            <a:r>
              <a:rPr lang="en-US" sz="3600" dirty="0"/>
              <a:t>Conferences, workshops, presentations</a:t>
            </a:r>
          </a:p>
          <a:p>
            <a:pPr>
              <a:buFont typeface="Arial" panose="020B0604020202020204" pitchFamily="34" charset="0"/>
              <a:buChar char="•"/>
              <a:defRPr/>
            </a:pPr>
            <a:r>
              <a:rPr lang="en-US" sz="3600" dirty="0"/>
              <a:t>Recommendations about future research</a:t>
            </a:r>
          </a:p>
          <a:p>
            <a:pPr>
              <a:buFont typeface="Arial" panose="020B0604020202020204" pitchFamily="34" charset="0"/>
              <a:buChar char="•"/>
              <a:defRPr/>
            </a:pPr>
            <a:r>
              <a:rPr lang="en-US" sz="3600" dirty="0"/>
              <a:t>Workplace </a:t>
            </a:r>
          </a:p>
          <a:p>
            <a:pPr>
              <a:buFont typeface="Arial" panose="020B0604020202020204" pitchFamily="34" charset="0"/>
              <a:buChar char="•"/>
              <a:defRPr/>
            </a:pPr>
            <a:r>
              <a:rPr lang="en-US" sz="3600" dirty="0"/>
              <a:t>Expert consultations</a:t>
            </a:r>
          </a:p>
          <a:p>
            <a:pPr>
              <a:buFont typeface="Arial" panose="020B0604020202020204" pitchFamily="34" charset="0"/>
              <a:buChar char="•"/>
              <a:defRPr/>
            </a:pPr>
            <a:r>
              <a:rPr lang="en-US" sz="3600" dirty="0"/>
              <a:t>Online library services </a:t>
            </a:r>
          </a:p>
          <a:p>
            <a:pPr marL="0" indent="0">
              <a:buFont typeface="Arial" panose="020B0604020202020204" pitchFamily="34" charset="0"/>
              <a:buNone/>
              <a:defRPr/>
            </a:pPr>
            <a:r>
              <a:rPr lang="en-US" sz="3600" dirty="0"/>
              <a:t>   (e.g., ProQuest)</a:t>
            </a:r>
          </a:p>
          <a:p>
            <a:pPr>
              <a:defRPr/>
            </a:pPr>
            <a:endParaRPr lang="en-US" dirty="0"/>
          </a:p>
        </p:txBody>
      </p:sp>
      <p:pic>
        <p:nvPicPr>
          <p:cNvPr id="21507" name="Picture 4">
            <a:extLst>
              <a:ext uri="{FF2B5EF4-FFF2-40B4-BE49-F238E27FC236}">
                <a16:creationId xmlns:a16="http://schemas.microsoft.com/office/drawing/2014/main" id="{F3C28408-DC77-B241-B361-2EA174A270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18667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BE29-30E8-874E-9094-CDB92562FBED}"/>
              </a:ext>
            </a:extLst>
          </p:cNvPr>
          <p:cNvSpPr>
            <a:spLocks noGrp="1"/>
          </p:cNvSpPr>
          <p:nvPr>
            <p:ph type="title"/>
          </p:nvPr>
        </p:nvSpPr>
        <p:spPr/>
        <p:txBody>
          <a:bodyPr>
            <a:noAutofit/>
          </a:bodyPr>
          <a:lstStyle/>
          <a:p>
            <a:pPr>
              <a:defRPr/>
            </a:pPr>
            <a:r>
              <a:rPr lang="en-US" sz="3600" b="1" dirty="0">
                <a:solidFill>
                  <a:schemeClr val="accent5">
                    <a:lumMod val="50000"/>
                  </a:schemeClr>
                </a:solidFill>
              </a:rPr>
              <a:t>How to Narrow Down the Problem</a:t>
            </a:r>
          </a:p>
        </p:txBody>
      </p:sp>
      <p:sp>
        <p:nvSpPr>
          <p:cNvPr id="23554" name="Content Placeholder 2">
            <a:extLst>
              <a:ext uri="{FF2B5EF4-FFF2-40B4-BE49-F238E27FC236}">
                <a16:creationId xmlns:a16="http://schemas.microsoft.com/office/drawing/2014/main" id="{70D5BD12-F5AF-A543-B0DC-12052F0A50B0}"/>
              </a:ext>
            </a:extLst>
          </p:cNvPr>
          <p:cNvSpPr>
            <a:spLocks noGrp="1"/>
          </p:cNvSpPr>
          <p:nvPr>
            <p:ph idx="1"/>
          </p:nvPr>
        </p:nvSpPr>
        <p:spPr/>
        <p:txBody>
          <a:bodyPr>
            <a:normAutofit fontScale="92500" lnSpcReduction="10000"/>
          </a:bodyPr>
          <a:lstStyle/>
          <a:p>
            <a:pPr>
              <a:buFont typeface="Arial" panose="020B0604020202020204" pitchFamily="34" charset="0"/>
              <a:buChar char="•"/>
            </a:pPr>
            <a:endParaRPr lang="en-US" altLang="en-US" sz="4000" dirty="0"/>
          </a:p>
          <a:p>
            <a:pPr>
              <a:buFont typeface="Arial" panose="020B0604020202020204" pitchFamily="34" charset="0"/>
              <a:buChar char="•"/>
            </a:pPr>
            <a:r>
              <a:rPr lang="en-US" altLang="en-US" sz="4000" dirty="0"/>
              <a:t>Bounce ideas off a colleague</a:t>
            </a:r>
          </a:p>
          <a:p>
            <a:pPr>
              <a:buFont typeface="Arial" panose="020B0604020202020204" pitchFamily="34" charset="0"/>
              <a:buChar char="•"/>
            </a:pPr>
            <a:r>
              <a:rPr lang="en-US" altLang="en-US" sz="4000" dirty="0"/>
              <a:t>Talk with your chair</a:t>
            </a:r>
          </a:p>
          <a:p>
            <a:pPr>
              <a:buFont typeface="Arial" panose="020B0604020202020204" pitchFamily="34" charset="0"/>
              <a:buChar char="•"/>
            </a:pPr>
            <a:r>
              <a:rPr lang="en-US" altLang="en-US" sz="4000" dirty="0"/>
              <a:t>Are you interested enough in the topic to work on it over a period of months, years?</a:t>
            </a:r>
          </a:p>
        </p:txBody>
      </p:sp>
    </p:spTree>
    <p:extLst>
      <p:ext uri="{BB962C8B-B14F-4D97-AF65-F5344CB8AC3E}">
        <p14:creationId xmlns:p14="http://schemas.microsoft.com/office/powerpoint/2010/main" val="43519452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14CE-AE77-3343-9256-979C78973F81}"/>
              </a:ext>
            </a:extLst>
          </p:cNvPr>
          <p:cNvSpPr>
            <a:spLocks noGrp="1"/>
          </p:cNvSpPr>
          <p:nvPr>
            <p:ph type="title"/>
          </p:nvPr>
        </p:nvSpPr>
        <p:spPr>
          <a:xfrm>
            <a:off x="301752" y="381000"/>
            <a:ext cx="8534400" cy="606552"/>
          </a:xfrm>
        </p:spPr>
        <p:txBody>
          <a:bodyPr>
            <a:noAutofit/>
          </a:bodyPr>
          <a:lstStyle/>
          <a:p>
            <a:pPr>
              <a:defRPr/>
            </a:pPr>
            <a:r>
              <a:rPr lang="en-US" sz="3600" b="1" dirty="0">
                <a:solidFill>
                  <a:schemeClr val="accent5">
                    <a:lumMod val="50000"/>
                  </a:schemeClr>
                </a:solidFill>
              </a:rPr>
              <a:t>Considering Feasibility</a:t>
            </a:r>
          </a:p>
        </p:txBody>
      </p:sp>
      <p:sp>
        <p:nvSpPr>
          <p:cNvPr id="3" name="Content Placeholder 2">
            <a:extLst>
              <a:ext uri="{FF2B5EF4-FFF2-40B4-BE49-F238E27FC236}">
                <a16:creationId xmlns:a16="http://schemas.microsoft.com/office/drawing/2014/main" id="{1608F1C0-5420-1D45-8B36-69215E68D16F}"/>
              </a:ext>
            </a:extLst>
          </p:cNvPr>
          <p:cNvSpPr>
            <a:spLocks noGrp="1"/>
          </p:cNvSpPr>
          <p:nvPr>
            <p:ph idx="1"/>
          </p:nvPr>
        </p:nvSpPr>
        <p:spPr>
          <a:xfrm>
            <a:off x="506413" y="1993900"/>
            <a:ext cx="8066087" cy="4406900"/>
          </a:xfrm>
        </p:spPr>
        <p:txBody>
          <a:bodyPr>
            <a:normAutofit/>
          </a:bodyPr>
          <a:lstStyle/>
          <a:p>
            <a:pPr marL="0" indent="0" eaLnBrk="1" hangingPunct="1">
              <a:lnSpc>
                <a:spcPct val="90000"/>
              </a:lnSpc>
              <a:buNone/>
              <a:defRPr/>
            </a:pPr>
            <a:r>
              <a:rPr lang="en-US" sz="2800" b="1" u="sng" dirty="0"/>
              <a:t>Can the study be done?</a:t>
            </a:r>
          </a:p>
          <a:p>
            <a:pPr marL="0" indent="0" eaLnBrk="1" hangingPunct="1">
              <a:lnSpc>
                <a:spcPct val="90000"/>
              </a:lnSpc>
              <a:buNone/>
              <a:defRPr/>
            </a:pPr>
            <a:endParaRPr lang="en-US" sz="2800" b="1" u="sng" dirty="0"/>
          </a:p>
          <a:p>
            <a:pPr lvl="1" eaLnBrk="1" hangingPunct="1">
              <a:lnSpc>
                <a:spcPct val="90000"/>
              </a:lnSpc>
              <a:defRPr/>
            </a:pPr>
            <a:r>
              <a:rPr lang="en-US" sz="2800" b="1" dirty="0"/>
              <a:t>Do you have access to the research site?</a:t>
            </a:r>
          </a:p>
          <a:p>
            <a:pPr lvl="1" eaLnBrk="1" hangingPunct="1">
              <a:lnSpc>
                <a:spcPct val="90000"/>
              </a:lnSpc>
              <a:defRPr/>
            </a:pPr>
            <a:r>
              <a:rPr lang="en-US" sz="2800" b="1" dirty="0"/>
              <a:t>Do you have the time, resources, and skills to carry out the research?</a:t>
            </a:r>
          </a:p>
          <a:p>
            <a:pPr lvl="1" eaLnBrk="1" hangingPunct="1">
              <a:lnSpc>
                <a:spcPct val="90000"/>
              </a:lnSpc>
              <a:defRPr/>
            </a:pPr>
            <a:r>
              <a:rPr lang="en-US" sz="2800" b="1" dirty="0"/>
              <a:t>Is it within your range of influence?</a:t>
            </a:r>
          </a:p>
          <a:p>
            <a:pPr marL="274320" lvl="1" indent="0" eaLnBrk="1" hangingPunct="1">
              <a:lnSpc>
                <a:spcPct val="90000"/>
              </a:lnSpc>
              <a:buNone/>
              <a:defRPr/>
            </a:pPr>
            <a:endParaRPr lang="en-US" sz="2800" b="1" dirty="0"/>
          </a:p>
          <a:p>
            <a:pPr lvl="1" eaLnBrk="1" hangingPunct="1">
              <a:lnSpc>
                <a:spcPct val="90000"/>
              </a:lnSpc>
              <a:buFont typeface="Arial" charset="0"/>
              <a:buNone/>
              <a:defRPr/>
            </a:pPr>
            <a:endParaRPr lang="en-US" sz="2800" b="1" dirty="0"/>
          </a:p>
          <a:p>
            <a:pPr>
              <a:defRPr/>
            </a:pPr>
            <a:endParaRPr lang="en-US" dirty="0"/>
          </a:p>
        </p:txBody>
      </p:sp>
    </p:spTree>
    <p:extLst>
      <p:ext uri="{BB962C8B-B14F-4D97-AF65-F5344CB8AC3E}">
        <p14:creationId xmlns:p14="http://schemas.microsoft.com/office/powerpoint/2010/main" val="287057341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1752" y="152400"/>
            <a:ext cx="8534400" cy="914400"/>
          </a:xfrm>
        </p:spPr>
        <p:txBody>
          <a:bodyPr>
            <a:normAutofit fontScale="90000"/>
          </a:bodyPr>
          <a:lstStyle/>
          <a:p>
            <a:br>
              <a:rPr lang="en-US" dirty="0"/>
            </a:br>
            <a:br>
              <a:rPr lang="en-US" dirty="0"/>
            </a:br>
            <a:br>
              <a:rPr lang="en-US" dirty="0"/>
            </a:br>
            <a:r>
              <a:rPr lang="en-US" sz="3600" dirty="0">
                <a:solidFill>
                  <a:schemeClr val="accent5">
                    <a:lumMod val="50000"/>
                  </a:schemeClr>
                </a:solidFill>
              </a:rPr>
              <a:t>How the Problem Differs From Other </a:t>
            </a:r>
            <a:br>
              <a:rPr lang="en-US" sz="3600" dirty="0">
                <a:solidFill>
                  <a:schemeClr val="accent5">
                    <a:lumMod val="50000"/>
                  </a:schemeClr>
                </a:solidFill>
              </a:rPr>
            </a:br>
            <a:r>
              <a:rPr lang="en-US" sz="3600" dirty="0">
                <a:solidFill>
                  <a:schemeClr val="accent5">
                    <a:lumMod val="50000"/>
                  </a:schemeClr>
                </a:solidFill>
              </a:rPr>
              <a:t>Components of the Study</a:t>
            </a:r>
            <a:br>
              <a:rPr lang="en-US" dirty="0"/>
            </a:br>
            <a:br>
              <a:rPr lang="en-US" dirty="0"/>
            </a:br>
            <a:endParaRPr lang="en-US" sz="3100" dirty="0"/>
          </a:p>
        </p:txBody>
      </p:sp>
      <p:sp>
        <p:nvSpPr>
          <p:cNvPr id="7171" name="Rectangle 3"/>
          <p:cNvSpPr>
            <a:spLocks noGrp="1" noChangeArrowheads="1"/>
          </p:cNvSpPr>
          <p:nvPr>
            <p:ph idx="1"/>
          </p:nvPr>
        </p:nvSpPr>
        <p:spPr>
          <a:xfrm>
            <a:off x="149352" y="1524000"/>
            <a:ext cx="8918448" cy="5410200"/>
          </a:xfrm>
        </p:spPr>
        <p:txBody>
          <a:bodyPr>
            <a:noAutofit/>
          </a:bodyPr>
          <a:lstStyle/>
          <a:p>
            <a:pPr eaLnBrk="1" hangingPunct="1">
              <a:lnSpc>
                <a:spcPct val="90000"/>
              </a:lnSpc>
              <a:buClrTx/>
            </a:pPr>
            <a:r>
              <a:rPr lang="en-US" sz="2800" dirty="0"/>
              <a:t>A research </a:t>
            </a:r>
            <a:r>
              <a:rPr lang="en-US" sz="2800" b="1" dirty="0"/>
              <a:t>problem</a:t>
            </a:r>
            <a:r>
              <a:rPr lang="en-US" sz="2800" dirty="0"/>
              <a:t> is a social or educational concern that we do not know enough about and prompts the need for conducting the study.</a:t>
            </a:r>
          </a:p>
          <a:p>
            <a:pPr eaLnBrk="1" hangingPunct="1">
              <a:lnSpc>
                <a:spcPct val="90000"/>
              </a:lnSpc>
              <a:buClrTx/>
            </a:pPr>
            <a:r>
              <a:rPr lang="en-US" sz="2800" dirty="0"/>
              <a:t>A </a:t>
            </a:r>
            <a:r>
              <a:rPr lang="en-US" sz="2800" b="1" dirty="0"/>
              <a:t>topic</a:t>
            </a:r>
            <a:r>
              <a:rPr lang="en-US" sz="2800" dirty="0"/>
              <a:t> is the broad subject matter being addressed in a study.</a:t>
            </a:r>
          </a:p>
          <a:p>
            <a:pPr eaLnBrk="1" hangingPunct="1">
              <a:lnSpc>
                <a:spcPct val="90000"/>
              </a:lnSpc>
              <a:buClrTx/>
            </a:pPr>
            <a:r>
              <a:rPr lang="en-US" sz="2800" dirty="0"/>
              <a:t>A </a:t>
            </a:r>
            <a:r>
              <a:rPr lang="en-US" sz="2800" b="1" dirty="0"/>
              <a:t>purpose</a:t>
            </a:r>
            <a:r>
              <a:rPr lang="en-US" sz="2800" dirty="0">
                <a:solidFill>
                  <a:schemeClr val="accent2"/>
                </a:solidFill>
              </a:rPr>
              <a:t> </a:t>
            </a:r>
            <a:r>
              <a:rPr lang="en-US" sz="2800" dirty="0"/>
              <a:t>is the major intent or objective of the study.</a:t>
            </a:r>
          </a:p>
          <a:p>
            <a:pPr eaLnBrk="1" hangingPunct="1">
              <a:lnSpc>
                <a:spcPct val="90000"/>
              </a:lnSpc>
              <a:buClrTx/>
            </a:pPr>
            <a:r>
              <a:rPr lang="en-US" sz="2800" b="1" dirty="0"/>
              <a:t>Research questions</a:t>
            </a:r>
            <a:r>
              <a:rPr lang="en-US" sz="2800" dirty="0"/>
              <a:t> are those that the researcher would like answered or addressed in the study. They must be specific and measurable.</a:t>
            </a: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152400"/>
            <a:ext cx="8001000" cy="914400"/>
          </a:xfrm>
        </p:spPr>
        <p:txBody>
          <a:bodyPr>
            <a:noAutofit/>
          </a:bodyPr>
          <a:lstStyle/>
          <a:p>
            <a:pPr eaLnBrk="1" hangingPunct="1"/>
            <a:r>
              <a:rPr lang="en-US" sz="2800" dirty="0">
                <a:solidFill>
                  <a:schemeClr val="accent5">
                    <a:lumMod val="50000"/>
                  </a:schemeClr>
                </a:solidFill>
              </a:rPr>
              <a:t>Differences Among the Topic, Problem, </a:t>
            </a:r>
            <a:br>
              <a:rPr lang="en-US" sz="2800" dirty="0">
                <a:solidFill>
                  <a:schemeClr val="accent5">
                    <a:lumMod val="50000"/>
                  </a:schemeClr>
                </a:solidFill>
              </a:rPr>
            </a:br>
            <a:r>
              <a:rPr lang="en-US" sz="2800" dirty="0">
                <a:solidFill>
                  <a:schemeClr val="accent5">
                    <a:lumMod val="50000"/>
                  </a:schemeClr>
                </a:solidFill>
              </a:rPr>
              <a:t>Purpose, and Questions</a:t>
            </a:r>
          </a:p>
        </p:txBody>
      </p:sp>
      <p:sp>
        <p:nvSpPr>
          <p:cNvPr id="8195" name="Oval 3"/>
          <p:cNvSpPr>
            <a:spLocks noChangeArrowheads="1"/>
          </p:cNvSpPr>
          <p:nvPr/>
        </p:nvSpPr>
        <p:spPr bwMode="auto">
          <a:xfrm>
            <a:off x="1600200" y="1619310"/>
            <a:ext cx="1447800" cy="838200"/>
          </a:xfrm>
          <a:prstGeom prst="ellipse">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r>
              <a:rPr lang="en-US" sz="2000" b="1" dirty="0">
                <a:solidFill>
                  <a:schemeClr val="bg1"/>
                </a:solidFill>
                <a:latin typeface="Times New Roman"/>
              </a:rPr>
              <a:t>General</a:t>
            </a:r>
            <a:endParaRPr lang="en-US" sz="2000" dirty="0">
              <a:solidFill>
                <a:schemeClr val="bg1"/>
              </a:solidFill>
              <a:latin typeface="Times New Roman"/>
            </a:endParaRPr>
          </a:p>
        </p:txBody>
      </p:sp>
      <p:sp>
        <p:nvSpPr>
          <p:cNvPr id="8196" name="Oval 4"/>
          <p:cNvSpPr>
            <a:spLocks noChangeArrowheads="1"/>
          </p:cNvSpPr>
          <p:nvPr/>
        </p:nvSpPr>
        <p:spPr bwMode="auto">
          <a:xfrm>
            <a:off x="1600200" y="4782353"/>
            <a:ext cx="1447800" cy="838200"/>
          </a:xfrm>
          <a:prstGeom prst="ellipse">
            <a:avLst/>
          </a:prstGeom>
          <a:solidFill>
            <a:schemeClr val="accent1"/>
          </a:solidFill>
          <a:ln w="9525">
            <a:round/>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endParaRPr lang="en-US" sz="2400">
              <a:solidFill>
                <a:schemeClr val="bg1"/>
              </a:solidFill>
              <a:latin typeface="Times New Roman"/>
            </a:endParaRPr>
          </a:p>
        </p:txBody>
      </p:sp>
      <p:sp>
        <p:nvSpPr>
          <p:cNvPr id="8197" name="Text Box 5"/>
          <p:cNvSpPr txBox="1">
            <a:spLocks noChangeArrowheads="1"/>
          </p:cNvSpPr>
          <p:nvPr/>
        </p:nvSpPr>
        <p:spPr bwMode="auto">
          <a:xfrm>
            <a:off x="1724818" y="4914900"/>
            <a:ext cx="1198563" cy="457200"/>
          </a:xfrm>
          <a:prstGeom prst="rect">
            <a:avLst/>
          </a:prstGeom>
          <a:noFill/>
          <a:ln w="9525">
            <a:noFill/>
            <a:miter lim="800000"/>
            <a:headEnd/>
            <a:tailEnd/>
          </a:ln>
        </p:spPr>
        <p:txBody>
          <a:bodyPr wrap="none">
            <a:spAutoFit/>
          </a:bodyPr>
          <a:lstStyle/>
          <a:p>
            <a:pPr eaLnBrk="0" hangingPunct="0"/>
            <a:r>
              <a:rPr lang="en-US" sz="2400" b="1" dirty="0">
                <a:solidFill>
                  <a:schemeClr val="bg1"/>
                </a:solidFill>
                <a:latin typeface="Times New Roman"/>
              </a:rPr>
              <a:t>Specific</a:t>
            </a:r>
            <a:endParaRPr lang="en-US" sz="2400" dirty="0">
              <a:solidFill>
                <a:schemeClr val="bg1"/>
              </a:solidFill>
              <a:latin typeface="Times New Roman"/>
            </a:endParaRPr>
          </a:p>
        </p:txBody>
      </p:sp>
      <p:sp>
        <p:nvSpPr>
          <p:cNvPr id="8198" name="AutoShape 6"/>
          <p:cNvSpPr>
            <a:spLocks noChangeArrowheads="1"/>
          </p:cNvSpPr>
          <p:nvPr/>
        </p:nvSpPr>
        <p:spPr bwMode="auto">
          <a:xfrm>
            <a:off x="1981200" y="2714110"/>
            <a:ext cx="685800" cy="1995345"/>
          </a:xfrm>
          <a:prstGeom prst="downArrow">
            <a:avLst>
              <a:gd name="adj1" fmla="val 50000"/>
              <a:gd name="adj2" fmla="val 77778"/>
            </a:avLst>
          </a:prstGeom>
          <a:solidFill>
            <a:schemeClr val="accent1"/>
          </a:solidFill>
          <a:ln w="9525">
            <a:solidFill>
              <a:schemeClr val="tx1"/>
            </a:solidFill>
            <a:miter lim="800000"/>
            <a:headEnd/>
            <a:tailEnd/>
          </a:ln>
        </p:spPr>
        <p:txBody>
          <a:bodyPr wrap="none" anchor="ctr"/>
          <a:lstStyle/>
          <a:p>
            <a:endParaRPr lang="en-US"/>
          </a:p>
        </p:txBody>
      </p:sp>
      <p:sp>
        <p:nvSpPr>
          <p:cNvPr id="194567" name="Rectangle 7"/>
          <p:cNvSpPr>
            <a:spLocks noChangeArrowheads="1"/>
          </p:cNvSpPr>
          <p:nvPr/>
        </p:nvSpPr>
        <p:spPr bwMode="auto">
          <a:xfrm>
            <a:off x="3429000" y="1638300"/>
            <a:ext cx="1219200" cy="6858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r>
              <a:rPr lang="en-US" sz="2000" b="1">
                <a:solidFill>
                  <a:schemeClr val="bg1"/>
                </a:solidFill>
                <a:latin typeface="Times New Roman"/>
              </a:rPr>
              <a:t>Topic</a:t>
            </a:r>
          </a:p>
        </p:txBody>
      </p:sp>
      <p:sp>
        <p:nvSpPr>
          <p:cNvPr id="194568" name="Rectangle 8"/>
          <p:cNvSpPr>
            <a:spLocks noChangeArrowheads="1"/>
          </p:cNvSpPr>
          <p:nvPr/>
        </p:nvSpPr>
        <p:spPr bwMode="auto">
          <a:xfrm>
            <a:off x="3429000" y="2703945"/>
            <a:ext cx="1219200" cy="6858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r>
              <a:rPr lang="en-US" sz="2000" b="1" dirty="0">
                <a:solidFill>
                  <a:schemeClr val="bg1"/>
                </a:solidFill>
                <a:latin typeface="Times New Roman"/>
              </a:rPr>
              <a:t>Research</a:t>
            </a:r>
          </a:p>
          <a:p>
            <a:pPr algn="ctr" eaLnBrk="0" hangingPunct="0"/>
            <a:r>
              <a:rPr lang="en-US" sz="2000" b="1" dirty="0">
                <a:solidFill>
                  <a:schemeClr val="bg1"/>
                </a:solidFill>
                <a:latin typeface="Times New Roman"/>
              </a:rPr>
              <a:t>Problem</a:t>
            </a:r>
            <a:endParaRPr lang="en-US" sz="2000" dirty="0">
              <a:solidFill>
                <a:schemeClr val="bg1"/>
              </a:solidFill>
              <a:latin typeface="Times New Roman"/>
            </a:endParaRPr>
          </a:p>
        </p:txBody>
      </p:sp>
      <p:sp>
        <p:nvSpPr>
          <p:cNvPr id="194569" name="Rectangle 9"/>
          <p:cNvSpPr>
            <a:spLocks noChangeArrowheads="1"/>
          </p:cNvSpPr>
          <p:nvPr/>
        </p:nvSpPr>
        <p:spPr bwMode="auto">
          <a:xfrm>
            <a:off x="3429000" y="3771900"/>
            <a:ext cx="1219200" cy="6858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r>
              <a:rPr lang="en-US" sz="2000" b="1" dirty="0">
                <a:solidFill>
                  <a:schemeClr val="bg1"/>
                </a:solidFill>
                <a:latin typeface="Times New Roman"/>
              </a:rPr>
              <a:t>Purpose</a:t>
            </a:r>
          </a:p>
          <a:p>
            <a:pPr algn="ctr" eaLnBrk="0" hangingPunct="0"/>
            <a:r>
              <a:rPr lang="en-US" sz="2000" b="1" dirty="0">
                <a:solidFill>
                  <a:schemeClr val="bg1"/>
                </a:solidFill>
                <a:latin typeface="Times New Roman"/>
              </a:rPr>
              <a:t>Statement</a:t>
            </a:r>
            <a:endParaRPr lang="en-US" sz="2000" dirty="0">
              <a:solidFill>
                <a:schemeClr val="bg1"/>
              </a:solidFill>
              <a:latin typeface="Times New Roman"/>
            </a:endParaRPr>
          </a:p>
        </p:txBody>
      </p:sp>
      <p:sp>
        <p:nvSpPr>
          <p:cNvPr id="194570" name="Rectangle 10"/>
          <p:cNvSpPr>
            <a:spLocks noChangeArrowheads="1"/>
          </p:cNvSpPr>
          <p:nvPr/>
        </p:nvSpPr>
        <p:spPr bwMode="auto">
          <a:xfrm>
            <a:off x="3429000" y="4800600"/>
            <a:ext cx="1219200" cy="6858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eaLnBrk="0" hangingPunct="0"/>
            <a:r>
              <a:rPr lang="en-US" sz="2000" b="1" dirty="0">
                <a:solidFill>
                  <a:schemeClr val="bg1"/>
                </a:solidFill>
                <a:latin typeface="Times New Roman"/>
              </a:rPr>
              <a:t>Research</a:t>
            </a:r>
          </a:p>
          <a:p>
            <a:pPr algn="ctr" eaLnBrk="0" hangingPunct="0"/>
            <a:r>
              <a:rPr lang="en-US" sz="2000" b="1" dirty="0">
                <a:solidFill>
                  <a:schemeClr val="bg1"/>
                </a:solidFill>
                <a:latin typeface="Times New Roman"/>
              </a:rPr>
              <a:t>Question</a:t>
            </a:r>
          </a:p>
        </p:txBody>
      </p:sp>
      <p:sp>
        <p:nvSpPr>
          <p:cNvPr id="194571" name="Text Box 11"/>
          <p:cNvSpPr txBox="1">
            <a:spLocks noChangeArrowheads="1"/>
          </p:cNvSpPr>
          <p:nvPr/>
        </p:nvSpPr>
        <p:spPr bwMode="auto">
          <a:xfrm>
            <a:off x="5029200" y="1792007"/>
            <a:ext cx="3409164" cy="400110"/>
          </a:xfrm>
          <a:prstGeom prst="rect">
            <a:avLst/>
          </a:prstGeom>
          <a:noFill/>
          <a:ln w="9525">
            <a:noFill/>
            <a:miter lim="800000"/>
            <a:headEnd/>
            <a:tailEnd/>
          </a:ln>
        </p:spPr>
        <p:txBody>
          <a:bodyPr wrap="square">
            <a:spAutoFit/>
          </a:bodyPr>
          <a:lstStyle/>
          <a:p>
            <a:pPr eaLnBrk="0" hangingPunct="0"/>
            <a:r>
              <a:rPr lang="en-US" b="1" dirty="0">
                <a:latin typeface="Times New Roman"/>
              </a:rPr>
              <a:t>Post secondary student attrition</a:t>
            </a:r>
            <a:endParaRPr lang="en-US" sz="2000" b="1" dirty="0">
              <a:latin typeface="Times New Roman"/>
            </a:endParaRPr>
          </a:p>
        </p:txBody>
      </p:sp>
      <p:sp>
        <p:nvSpPr>
          <p:cNvPr id="194572" name="Text Box 12"/>
          <p:cNvSpPr txBox="1">
            <a:spLocks noChangeArrowheads="1"/>
          </p:cNvSpPr>
          <p:nvPr/>
        </p:nvSpPr>
        <p:spPr bwMode="auto">
          <a:xfrm>
            <a:off x="4963600" y="2717256"/>
            <a:ext cx="3332964" cy="677108"/>
          </a:xfrm>
          <a:prstGeom prst="rect">
            <a:avLst/>
          </a:prstGeom>
          <a:noFill/>
          <a:ln w="9525">
            <a:noFill/>
            <a:miter lim="800000"/>
            <a:headEnd/>
            <a:tailEnd/>
          </a:ln>
        </p:spPr>
        <p:txBody>
          <a:bodyPr wrap="square">
            <a:spAutoFit/>
          </a:bodyPr>
          <a:lstStyle/>
          <a:p>
            <a:pPr eaLnBrk="0" hangingPunct="0"/>
            <a:r>
              <a:rPr lang="en-US" b="1" dirty="0">
                <a:latin typeface="Times New Roman"/>
              </a:rPr>
              <a:t>High level of attrition at a local community college</a:t>
            </a:r>
            <a:endParaRPr lang="en-US" sz="2000" b="1" dirty="0">
              <a:latin typeface="Times New Roman"/>
            </a:endParaRPr>
          </a:p>
        </p:txBody>
      </p:sp>
      <p:sp>
        <p:nvSpPr>
          <p:cNvPr id="194573" name="Text Box 13"/>
          <p:cNvSpPr txBox="1">
            <a:spLocks noChangeArrowheads="1"/>
          </p:cNvSpPr>
          <p:nvPr/>
        </p:nvSpPr>
        <p:spPr bwMode="auto">
          <a:xfrm>
            <a:off x="4953000" y="3637746"/>
            <a:ext cx="4038600" cy="954107"/>
          </a:xfrm>
          <a:prstGeom prst="rect">
            <a:avLst/>
          </a:prstGeom>
          <a:noFill/>
          <a:ln w="9525">
            <a:noFill/>
            <a:miter lim="800000"/>
            <a:headEnd/>
            <a:tailEnd/>
          </a:ln>
        </p:spPr>
        <p:txBody>
          <a:bodyPr wrap="square">
            <a:spAutoFit/>
          </a:bodyPr>
          <a:lstStyle/>
          <a:p>
            <a:pPr eaLnBrk="0" hangingPunct="0"/>
            <a:r>
              <a:rPr lang="en-US" b="1" dirty="0">
                <a:latin typeface="Times New Roman"/>
              </a:rPr>
              <a:t>To discover the perceptions of students at a local community college regarding retention</a:t>
            </a:r>
            <a:endParaRPr lang="en-US" sz="2000" b="1" dirty="0">
              <a:latin typeface="Times New Roman"/>
            </a:endParaRPr>
          </a:p>
        </p:txBody>
      </p:sp>
      <p:sp>
        <p:nvSpPr>
          <p:cNvPr id="194574" name="Text Box 14"/>
          <p:cNvSpPr txBox="1">
            <a:spLocks noChangeArrowheads="1"/>
          </p:cNvSpPr>
          <p:nvPr/>
        </p:nvSpPr>
        <p:spPr bwMode="auto">
          <a:xfrm>
            <a:off x="4963600" y="4724400"/>
            <a:ext cx="4028000" cy="954107"/>
          </a:xfrm>
          <a:prstGeom prst="rect">
            <a:avLst/>
          </a:prstGeom>
          <a:noFill/>
          <a:ln w="9525">
            <a:noFill/>
            <a:miter lim="800000"/>
            <a:headEnd/>
            <a:tailEnd/>
          </a:ln>
        </p:spPr>
        <p:txBody>
          <a:bodyPr wrap="square">
            <a:spAutoFit/>
          </a:bodyPr>
          <a:lstStyle/>
          <a:p>
            <a:pPr eaLnBrk="0" hangingPunct="0"/>
            <a:r>
              <a:rPr lang="en-US" b="1" dirty="0">
                <a:latin typeface="Times New Roman"/>
              </a:rPr>
              <a:t>What are some of the reasons students describe for not completing their studies at a local community college?</a:t>
            </a:r>
            <a:endParaRPr lang="en-US" sz="2000" b="1" dirty="0">
              <a:latin typeface="Times New Roman"/>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4567"/>
                                        </p:tgtEl>
                                        <p:attrNameLst>
                                          <p:attrName>style.visibility</p:attrName>
                                        </p:attrNameLst>
                                      </p:cBhvr>
                                      <p:to>
                                        <p:strVal val="visible"/>
                                      </p:to>
                                    </p:set>
                                    <p:animEffect transition="in" filter="box(out)">
                                      <p:cBhvr>
                                        <p:cTn id="7" dur="500"/>
                                        <p:tgtEl>
                                          <p:spTgt spid="19456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571"/>
                                        </p:tgtEl>
                                        <p:attrNameLst>
                                          <p:attrName>style.visibility</p:attrName>
                                        </p:attrNameLst>
                                      </p:cBhvr>
                                      <p:to>
                                        <p:strVal val="visible"/>
                                      </p:to>
                                    </p:set>
                                    <p:animEffect transition="in" filter="dissolve">
                                      <p:cBhvr>
                                        <p:cTn id="11" dur="500"/>
                                        <p:tgtEl>
                                          <p:spTgt spid="19457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94568"/>
                                        </p:tgtEl>
                                        <p:attrNameLst>
                                          <p:attrName>style.visibility</p:attrName>
                                        </p:attrNameLst>
                                      </p:cBhvr>
                                      <p:to>
                                        <p:strVal val="visible"/>
                                      </p:to>
                                    </p:set>
                                    <p:animEffect transition="in" filter="box(out)">
                                      <p:cBhvr>
                                        <p:cTn id="16" dur="500"/>
                                        <p:tgtEl>
                                          <p:spTgt spid="19456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94572"/>
                                        </p:tgtEl>
                                        <p:attrNameLst>
                                          <p:attrName>style.visibility</p:attrName>
                                        </p:attrNameLst>
                                      </p:cBhvr>
                                      <p:to>
                                        <p:strVal val="visible"/>
                                      </p:to>
                                    </p:set>
                                    <p:animEffect transition="in" filter="dissolve">
                                      <p:cBhvr>
                                        <p:cTn id="20" dur="500"/>
                                        <p:tgtEl>
                                          <p:spTgt spid="19457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94569"/>
                                        </p:tgtEl>
                                        <p:attrNameLst>
                                          <p:attrName>style.visibility</p:attrName>
                                        </p:attrNameLst>
                                      </p:cBhvr>
                                      <p:to>
                                        <p:strVal val="visible"/>
                                      </p:to>
                                    </p:set>
                                    <p:animEffect transition="in" filter="box(out)">
                                      <p:cBhvr>
                                        <p:cTn id="25" dur="500"/>
                                        <p:tgtEl>
                                          <p:spTgt spid="194569"/>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94573"/>
                                        </p:tgtEl>
                                        <p:attrNameLst>
                                          <p:attrName>style.visibility</p:attrName>
                                        </p:attrNameLst>
                                      </p:cBhvr>
                                      <p:to>
                                        <p:strVal val="visible"/>
                                      </p:to>
                                    </p:set>
                                    <p:animEffect transition="in" filter="dissolve">
                                      <p:cBhvr>
                                        <p:cTn id="29" dur="500"/>
                                        <p:tgtEl>
                                          <p:spTgt spid="19457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194570"/>
                                        </p:tgtEl>
                                        <p:attrNameLst>
                                          <p:attrName>style.visibility</p:attrName>
                                        </p:attrNameLst>
                                      </p:cBhvr>
                                      <p:to>
                                        <p:strVal val="visible"/>
                                      </p:to>
                                    </p:set>
                                    <p:animEffect transition="in" filter="box(out)">
                                      <p:cBhvr>
                                        <p:cTn id="34" dur="500"/>
                                        <p:tgtEl>
                                          <p:spTgt spid="194570"/>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94574"/>
                                        </p:tgtEl>
                                        <p:attrNameLst>
                                          <p:attrName>style.visibility</p:attrName>
                                        </p:attrNameLst>
                                      </p:cBhvr>
                                      <p:to>
                                        <p:strVal val="visible"/>
                                      </p:to>
                                    </p:set>
                                    <p:animEffect transition="in" filter="dissolve">
                                      <p:cBhvr>
                                        <p:cTn id="38" dur="500"/>
                                        <p:tgtEl>
                                          <p:spTgt spid="194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animBg="1" autoUpdateAnimBg="0"/>
      <p:bldP spid="194568" grpId="0" animBg="1" autoUpdateAnimBg="0"/>
      <p:bldP spid="194569" grpId="0" animBg="1" autoUpdateAnimBg="0"/>
      <p:bldP spid="194570" grpId="0" animBg="1" autoUpdateAnimBg="0"/>
      <p:bldP spid="194571" grpId="0" autoUpdateAnimBg="0"/>
      <p:bldP spid="194572" grpId="0" autoUpdateAnimBg="0"/>
      <p:bldP spid="194573" grpId="0" autoUpdateAnimBg="0"/>
      <p:bldP spid="194574"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Problem Statement&amp;quot;&quot;/&gt;&lt;property id=&quot;20307&quot; value=&quot;256&quot;/&gt;&lt;/object&gt;&lt;object type=&quot;3&quot; unique_id=&quot;10005&quot;&gt;&lt;property id=&quot;20148&quot; value=&quot;5&quot;/&gt;&lt;property id=&quot;20300&quot; value=&quot;Slide 2 - &amp;quot;General Information&amp;quot;&quot;/&gt;&lt;property id=&quot;20307&quot; value=&quot;257&quot;/&gt;&lt;/object&gt;&lt;object type=&quot;3&quot; unique_id=&quot;10006&quot;&gt;&lt;property id=&quot;20148&quot; value=&quot;5&quot;/&gt;&lt;property id=&quot;20300&quot; value=&quot;Slide 3 - &amp;quot;The “Problem”&amp;quot;&quot;/&gt;&lt;property id=&quot;20307&quot; value=&quot;258&quot;/&gt;&lt;/object&gt;&lt;object type=&quot;3&quot; unique_id=&quot;10007&quot;&gt;&lt;property id=&quot;20148&quot; value=&quot;5&quot;/&gt;&lt;property id=&quot;20300&quot; value=&quot;Slide 4 - &amp;quot;The “Problem” &amp;quot;&quot;/&gt;&lt;property id=&quot;20307&quot; value=&quot;308&quot;/&gt;&lt;/object&gt;&lt;object type=&quot;3&quot; unique_id=&quot;10008&quot;&gt;&lt;property id=&quot;20148&quot; value=&quot;5&quot;/&gt;&lt;property id=&quot;20300&quot; value=&quot;Slide 5 - &amp;quot;&amp;#x0D;&amp;#x0A;&amp;#x0D;&amp;#x0A;&amp;#x0D;&amp;#x0A;&amp;#x0D;&amp;#x0A;&amp;#x0D;&amp;#x0A;How the Problem Differs From Other &amp;#x0D;&amp;#x0A;Parts of Research&amp;quot;&quot;/&gt;&lt;property id=&quot;20307&quot; value=&quot;266&quot;/&gt;&lt;/object&gt;&lt;object type=&quot;3&quot; unique_id=&quot;10009&quot;&gt;&lt;property id=&quot;20148&quot; value=&quot;5&quot;/&gt;&lt;property id=&quot;20300&quot; value=&quot;Slide 6 - &amp;quot;Differences Among the Topic, Problem, &amp;#x0D;&amp;#x0A;Purpose, and Questions&amp;quot;&quot;/&gt;&lt;property id=&quot;20307&quot; value=&quot;267&quot;/&gt;&lt;/object&gt;&lt;object type=&quot;3&quot; unique_id=&quot;10010&quot;&gt;&lt;property id=&quot;20148&quot; value=&quot;5&quot;/&gt;&lt;property id=&quot;20300&quot; value=&quot;Slide 7 - &amp;quot;Writing the Problem Statement&amp;quot;&quot;/&gt;&lt;property id=&quot;20307&quot; value=&quot;259&quot;/&gt;&lt;/object&gt;&lt;object type=&quot;3&quot; unique_id=&quot;10011&quot;&gt;&lt;property id=&quot;20148&quot; value=&quot;5&quot;/&gt;&lt;property id=&quot;20300&quot; value=&quot;Slide 8 - &amp;quot;Key Points&amp;quot;&quot;/&gt;&lt;property id=&quot;20307&quot; value=&quot;306&quot;/&gt;&lt;/object&gt;&lt;object type=&quot;3&quot; unique_id=&quot;10012&quot;&gt;&lt;property id=&quot;20148&quot; value=&quot;5&quot;/&gt;&lt;property id=&quot;20300&quot; value=&quot;Slide 9 - &amp;quot;Today’s Work Session Template&amp;quot;&quot;/&gt;&lt;property id=&quot;20307&quot; value=&quot;309&quot;/&gt;&lt;/object&gt;&lt;/object&gt;&lt;/object&gt;&lt;/database&gt;"/>
  <p:tag name="SECTOMILLISECCONVERTED" val="1"/>
</p:tagLst>
</file>

<file path=ppt/theme/_rels/them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color pencils">
  <a:themeElements>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une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rection">
  <a:themeElements>
    <a:clrScheme name="red &amp; gry">
      <a:dk1>
        <a:sysClr val="windowText" lastClr="000000"/>
      </a:dk1>
      <a:lt1>
        <a:srgbClr val="000000"/>
      </a:lt1>
      <a:dk2>
        <a:srgbClr val="1F497D"/>
      </a:dk2>
      <a:lt2>
        <a:srgbClr val="660A0A"/>
      </a:lt2>
      <a:accent1>
        <a:srgbClr val="B30000"/>
      </a:accent1>
      <a:accent2>
        <a:srgbClr val="737373"/>
      </a:accent2>
      <a:accent3>
        <a:srgbClr val="000000"/>
      </a:accent3>
      <a:accent4>
        <a:srgbClr val="8064A2"/>
      </a:accent4>
      <a:accent5>
        <a:srgbClr val="4BACC6"/>
      </a:accent5>
      <a:accent6>
        <a:srgbClr val="F79646"/>
      </a:accent6>
      <a:hlink>
        <a:srgbClr val="A6A6A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Civic">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pencils</Template>
  <TotalTime>2052</TotalTime>
  <Words>586</Words>
  <Application>Microsoft Macintosh PowerPoint</Application>
  <PresentationFormat>On-screen Show (4:3)</PresentationFormat>
  <Paragraphs>94</Paragraphs>
  <Slides>12</Slides>
  <Notes>5</Notes>
  <HiddenSlides>0</HiddenSlides>
  <MMClips>0</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12</vt:i4>
      </vt:variant>
    </vt:vector>
  </HeadingPairs>
  <TitlesOfParts>
    <vt:vector size="39" baseType="lpstr">
      <vt:lpstr>Arial</vt:lpstr>
      <vt:lpstr>Arial Black</vt:lpstr>
      <vt:lpstr>Calibri</vt:lpstr>
      <vt:lpstr>Calibri Light</vt:lpstr>
      <vt:lpstr>Century Gothic</vt:lpstr>
      <vt:lpstr>Century Schoolbook</vt:lpstr>
      <vt:lpstr>Franklin Gothic Book</vt:lpstr>
      <vt:lpstr>Franklin Gothic Medium</vt:lpstr>
      <vt:lpstr>Georgia</vt:lpstr>
      <vt:lpstr>Impact</vt:lpstr>
      <vt:lpstr>Tahoma</vt:lpstr>
      <vt:lpstr>Times New Roman</vt:lpstr>
      <vt:lpstr>Verdana</vt:lpstr>
      <vt:lpstr>Wingdings</vt:lpstr>
      <vt:lpstr>Wingdings 2</vt:lpstr>
      <vt:lpstr>color pencils</vt:lpstr>
      <vt:lpstr>muneos</vt:lpstr>
      <vt:lpstr>Custom Design</vt:lpstr>
      <vt:lpstr>direction</vt:lpstr>
      <vt:lpstr>Oriel</vt:lpstr>
      <vt:lpstr>Civic</vt:lpstr>
      <vt:lpstr>Angles</vt:lpstr>
      <vt:lpstr>Office Theme</vt:lpstr>
      <vt:lpstr>Classroom expectations</vt:lpstr>
      <vt:lpstr>Plaza</vt:lpstr>
      <vt:lpstr>Main Event</vt:lpstr>
      <vt:lpstr>Trek</vt:lpstr>
      <vt:lpstr>Writing and Supporting a Problem Statement</vt:lpstr>
      <vt:lpstr>General Information</vt:lpstr>
      <vt:lpstr>What is a “Problem”?</vt:lpstr>
      <vt:lpstr>Why is the “Problem” Important?</vt:lpstr>
      <vt:lpstr>Where to Find a Problem</vt:lpstr>
      <vt:lpstr>How to Narrow Down the Problem</vt:lpstr>
      <vt:lpstr>Considering Feasibility</vt:lpstr>
      <vt:lpstr>   How the Problem Differs From Other  Components of the Study  </vt:lpstr>
      <vt:lpstr>Differences Among the Topic, Problem,  Purpose, and Questions</vt:lpstr>
      <vt:lpstr>More Examples</vt:lpstr>
      <vt:lpstr>Components of the Problem Statement</vt:lpstr>
      <vt:lpstr>Introductions!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Paper</dc:title>
  <dc:creator>David Weintraub</dc:creator>
  <cp:lastModifiedBy>Katrina Pann</cp:lastModifiedBy>
  <cp:revision>92</cp:revision>
  <cp:lastPrinted>2013-07-13T08:30:42Z</cp:lastPrinted>
  <dcterms:created xsi:type="dcterms:W3CDTF">2011-07-14T02:33:19Z</dcterms:created>
  <dcterms:modified xsi:type="dcterms:W3CDTF">2019-07-13T11:19:46Z</dcterms:modified>
</cp:coreProperties>
</file>