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0" r:id="rId3"/>
    <p:sldId id="267" r:id="rId4"/>
    <p:sldId id="311" r:id="rId5"/>
    <p:sldId id="312" r:id="rId6"/>
    <p:sldId id="313" r:id="rId7"/>
    <p:sldId id="314" r:id="rId8"/>
    <p:sldId id="316" r:id="rId9"/>
    <p:sldId id="317" r:id="rId10"/>
    <p:sldId id="319" r:id="rId11"/>
    <p:sldId id="320" r:id="rId12"/>
    <p:sldId id="309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5C010-DF17-46EF-9645-9D9753A464D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CFD657-5A52-4541-84A0-7A1029B46A70}">
      <dgm:prSet/>
      <dgm:spPr/>
      <dgm:t>
        <a:bodyPr/>
        <a:lstStyle/>
        <a:p>
          <a:r>
            <a:rPr lang="en-US"/>
            <a:t>The purpose statement</a:t>
          </a:r>
        </a:p>
      </dgm:t>
    </dgm:pt>
    <dgm:pt modelId="{DF7E080A-DA00-491C-A110-39F32347884C}" type="parTrans" cxnId="{E0C44D53-5B87-41F4-AA17-2473B92F1800}">
      <dgm:prSet/>
      <dgm:spPr/>
      <dgm:t>
        <a:bodyPr/>
        <a:lstStyle/>
        <a:p>
          <a:endParaRPr lang="en-US"/>
        </a:p>
      </dgm:t>
    </dgm:pt>
    <dgm:pt modelId="{97DB628F-734C-4906-A3C9-A5A43BF4C165}" type="sibTrans" cxnId="{E0C44D53-5B87-41F4-AA17-2473B92F1800}">
      <dgm:prSet/>
      <dgm:spPr/>
      <dgm:t>
        <a:bodyPr/>
        <a:lstStyle/>
        <a:p>
          <a:endParaRPr lang="en-US"/>
        </a:p>
      </dgm:t>
    </dgm:pt>
    <dgm:pt modelId="{DE2394AA-E389-4FFA-99B2-494CA1E5E927}">
      <dgm:prSet/>
      <dgm:spPr/>
      <dgm:t>
        <a:bodyPr/>
        <a:lstStyle/>
        <a:p>
          <a:r>
            <a:rPr lang="en-US"/>
            <a:t>is the central controlling idea in a study, (why are you conducting the study?)</a:t>
          </a:r>
        </a:p>
      </dgm:t>
    </dgm:pt>
    <dgm:pt modelId="{EC9C375F-A2D8-40F5-ABD7-1B1E9D34C015}" type="parTrans" cxnId="{1371942F-042E-4263-89E5-451E77EED15E}">
      <dgm:prSet/>
      <dgm:spPr/>
      <dgm:t>
        <a:bodyPr/>
        <a:lstStyle/>
        <a:p>
          <a:endParaRPr lang="en-US"/>
        </a:p>
      </dgm:t>
    </dgm:pt>
    <dgm:pt modelId="{1DDBB72D-A29E-4127-B564-CF2A6E09454D}" type="sibTrans" cxnId="{1371942F-042E-4263-89E5-451E77EED15E}">
      <dgm:prSet/>
      <dgm:spPr/>
      <dgm:t>
        <a:bodyPr/>
        <a:lstStyle/>
        <a:p>
          <a:endParaRPr lang="en-US"/>
        </a:p>
      </dgm:t>
    </dgm:pt>
    <dgm:pt modelId="{EFFBCCAF-4728-4A6B-9921-64CCD15A5C66}">
      <dgm:prSet/>
      <dgm:spPr/>
      <dgm:t>
        <a:bodyPr/>
        <a:lstStyle/>
        <a:p>
          <a:r>
            <a:rPr lang="en-US"/>
            <a:t>is written in a sentence or several sentences “The purpose of this study is………”</a:t>
          </a:r>
        </a:p>
      </dgm:t>
    </dgm:pt>
    <dgm:pt modelId="{5F92BDD5-535F-4B9F-8DEF-6833321EFCFA}" type="parTrans" cxnId="{1F01696A-1FF7-40E5-B0AF-5EA9640664B1}">
      <dgm:prSet/>
      <dgm:spPr/>
      <dgm:t>
        <a:bodyPr/>
        <a:lstStyle/>
        <a:p>
          <a:endParaRPr lang="en-US"/>
        </a:p>
      </dgm:t>
    </dgm:pt>
    <dgm:pt modelId="{FDDCE69C-FA5B-4028-A2E8-DFB68FED1227}" type="sibTrans" cxnId="{1F01696A-1FF7-40E5-B0AF-5EA9640664B1}">
      <dgm:prSet/>
      <dgm:spPr/>
      <dgm:t>
        <a:bodyPr/>
        <a:lstStyle/>
        <a:p>
          <a:endParaRPr lang="en-US"/>
        </a:p>
      </dgm:t>
    </dgm:pt>
    <dgm:pt modelId="{E651BBCF-8303-4A2E-B52E-945E98AB37F2}">
      <dgm:prSet/>
      <dgm:spPr/>
      <dgm:t>
        <a:bodyPr/>
        <a:lstStyle/>
        <a:p>
          <a:r>
            <a:rPr lang="en-US"/>
            <a:t>The purpose statement is NOT</a:t>
          </a:r>
        </a:p>
      </dgm:t>
    </dgm:pt>
    <dgm:pt modelId="{70DCC3D1-08B4-455E-B6DD-8F16EEFD89AA}" type="parTrans" cxnId="{1544D07B-0CFC-4593-9764-1729D3AD5FA2}">
      <dgm:prSet/>
      <dgm:spPr/>
      <dgm:t>
        <a:bodyPr/>
        <a:lstStyle/>
        <a:p>
          <a:endParaRPr lang="en-US"/>
        </a:p>
      </dgm:t>
    </dgm:pt>
    <dgm:pt modelId="{EB21B6A3-FB22-4289-BDB1-42F5070003BB}" type="sibTrans" cxnId="{1544D07B-0CFC-4593-9764-1729D3AD5FA2}">
      <dgm:prSet/>
      <dgm:spPr/>
      <dgm:t>
        <a:bodyPr/>
        <a:lstStyle/>
        <a:p>
          <a:endParaRPr lang="en-US"/>
        </a:p>
      </dgm:t>
    </dgm:pt>
    <dgm:pt modelId="{BCAC586D-E7F8-4690-B6B0-0A52D056E62B}">
      <dgm:prSet/>
      <dgm:spPr/>
      <dgm:t>
        <a:bodyPr/>
        <a:lstStyle/>
        <a:p>
          <a:r>
            <a:rPr lang="en-US"/>
            <a:t>the problem statement</a:t>
          </a:r>
        </a:p>
      </dgm:t>
    </dgm:pt>
    <dgm:pt modelId="{4B617015-769F-4D63-84D9-0E9A918E549D}" type="parTrans" cxnId="{BF2AB700-4BC5-44E3-A3FF-63AE0B1D1306}">
      <dgm:prSet/>
      <dgm:spPr/>
      <dgm:t>
        <a:bodyPr/>
        <a:lstStyle/>
        <a:p>
          <a:endParaRPr lang="en-US"/>
        </a:p>
      </dgm:t>
    </dgm:pt>
    <dgm:pt modelId="{85809F59-5DE4-4257-ABC3-65A63F09A38B}" type="sibTrans" cxnId="{BF2AB700-4BC5-44E3-A3FF-63AE0B1D1306}">
      <dgm:prSet/>
      <dgm:spPr/>
      <dgm:t>
        <a:bodyPr/>
        <a:lstStyle/>
        <a:p>
          <a:endParaRPr lang="en-US"/>
        </a:p>
      </dgm:t>
    </dgm:pt>
    <dgm:pt modelId="{5EE403E0-C173-4C22-B3C9-59481F34DFC5}">
      <dgm:prSet/>
      <dgm:spPr/>
      <dgm:t>
        <a:bodyPr/>
        <a:lstStyle/>
        <a:p>
          <a:r>
            <a:rPr lang="en-US"/>
            <a:t>the questions to be answered by collecting data.</a:t>
          </a:r>
        </a:p>
      </dgm:t>
    </dgm:pt>
    <dgm:pt modelId="{F5548FC4-516F-4BCE-B1EA-EF2408821A6C}" type="parTrans" cxnId="{A2E0304D-CB8E-42FC-9AF6-F4E790DE0E22}">
      <dgm:prSet/>
      <dgm:spPr/>
      <dgm:t>
        <a:bodyPr/>
        <a:lstStyle/>
        <a:p>
          <a:endParaRPr lang="en-US"/>
        </a:p>
      </dgm:t>
    </dgm:pt>
    <dgm:pt modelId="{ECF3D2DA-1C6C-46F0-BDB0-3275546F45C4}" type="sibTrans" cxnId="{A2E0304D-CB8E-42FC-9AF6-F4E790DE0E22}">
      <dgm:prSet/>
      <dgm:spPr/>
      <dgm:t>
        <a:bodyPr/>
        <a:lstStyle/>
        <a:p>
          <a:endParaRPr lang="en-US"/>
        </a:p>
      </dgm:t>
    </dgm:pt>
    <dgm:pt modelId="{15DE4391-7C3B-4F0B-A47C-E3806407B35E}" type="pres">
      <dgm:prSet presAssocID="{4295C010-DF17-46EF-9645-9D9753A464DE}" presName="linear" presStyleCnt="0">
        <dgm:presLayoutVars>
          <dgm:dir/>
          <dgm:animLvl val="lvl"/>
          <dgm:resizeHandles val="exact"/>
        </dgm:presLayoutVars>
      </dgm:prSet>
      <dgm:spPr/>
    </dgm:pt>
    <dgm:pt modelId="{850AB432-9750-4190-AFB7-632171B12D91}" type="pres">
      <dgm:prSet presAssocID="{ECCFD657-5A52-4541-84A0-7A1029B46A70}" presName="parentLin" presStyleCnt="0"/>
      <dgm:spPr/>
    </dgm:pt>
    <dgm:pt modelId="{DC1D9663-7E6D-48A0-95EB-027700D87E8B}" type="pres">
      <dgm:prSet presAssocID="{ECCFD657-5A52-4541-84A0-7A1029B46A70}" presName="parentLeftMargin" presStyleLbl="node1" presStyleIdx="0" presStyleCnt="2"/>
      <dgm:spPr/>
    </dgm:pt>
    <dgm:pt modelId="{AFDEB55D-C0C6-47A6-8F26-E21AB395F20E}" type="pres">
      <dgm:prSet presAssocID="{ECCFD657-5A52-4541-84A0-7A1029B46A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891BC8-F87F-4025-AA50-93E136342E16}" type="pres">
      <dgm:prSet presAssocID="{ECCFD657-5A52-4541-84A0-7A1029B46A70}" presName="negativeSpace" presStyleCnt="0"/>
      <dgm:spPr/>
    </dgm:pt>
    <dgm:pt modelId="{47D983F1-5BAC-4CAC-9CA2-CBE6209AB97B}" type="pres">
      <dgm:prSet presAssocID="{ECCFD657-5A52-4541-84A0-7A1029B46A70}" presName="childText" presStyleLbl="conFgAcc1" presStyleIdx="0" presStyleCnt="2">
        <dgm:presLayoutVars>
          <dgm:bulletEnabled val="1"/>
        </dgm:presLayoutVars>
      </dgm:prSet>
      <dgm:spPr/>
    </dgm:pt>
    <dgm:pt modelId="{A3C318D2-A181-4706-960D-61E4522E720B}" type="pres">
      <dgm:prSet presAssocID="{97DB628F-734C-4906-A3C9-A5A43BF4C165}" presName="spaceBetweenRectangles" presStyleCnt="0"/>
      <dgm:spPr/>
    </dgm:pt>
    <dgm:pt modelId="{D7203629-0A35-43B8-86E3-C1FBB0CC6B3C}" type="pres">
      <dgm:prSet presAssocID="{E651BBCF-8303-4A2E-B52E-945E98AB37F2}" presName="parentLin" presStyleCnt="0"/>
      <dgm:spPr/>
    </dgm:pt>
    <dgm:pt modelId="{ED69879C-809A-49C4-BF84-24E46425B8ED}" type="pres">
      <dgm:prSet presAssocID="{E651BBCF-8303-4A2E-B52E-945E98AB37F2}" presName="parentLeftMargin" presStyleLbl="node1" presStyleIdx="0" presStyleCnt="2"/>
      <dgm:spPr/>
    </dgm:pt>
    <dgm:pt modelId="{FFF3D57E-47CB-4BE3-99E9-882345F1DF61}" type="pres">
      <dgm:prSet presAssocID="{E651BBCF-8303-4A2E-B52E-945E98AB37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941086-95F3-4A3B-9CF5-B679EC14052E}" type="pres">
      <dgm:prSet presAssocID="{E651BBCF-8303-4A2E-B52E-945E98AB37F2}" presName="negativeSpace" presStyleCnt="0"/>
      <dgm:spPr/>
    </dgm:pt>
    <dgm:pt modelId="{70815C54-4BE3-4658-9ADE-6DF6DA94083B}" type="pres">
      <dgm:prSet presAssocID="{E651BBCF-8303-4A2E-B52E-945E98AB37F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2AB700-4BC5-44E3-A3FF-63AE0B1D1306}" srcId="{E651BBCF-8303-4A2E-B52E-945E98AB37F2}" destId="{BCAC586D-E7F8-4690-B6B0-0A52D056E62B}" srcOrd="0" destOrd="0" parTransId="{4B617015-769F-4D63-84D9-0E9A918E549D}" sibTransId="{85809F59-5DE4-4257-ABC3-65A63F09A38B}"/>
    <dgm:cxn modelId="{7B668A09-21FD-45AA-8708-374C1BAFF656}" type="presOf" srcId="{BCAC586D-E7F8-4690-B6B0-0A52D056E62B}" destId="{70815C54-4BE3-4658-9ADE-6DF6DA94083B}" srcOrd="0" destOrd="0" presId="urn:microsoft.com/office/officeart/2005/8/layout/list1"/>
    <dgm:cxn modelId="{2919DD1D-5C55-4A7E-97B2-6C4D5237EF7E}" type="presOf" srcId="{E651BBCF-8303-4A2E-B52E-945E98AB37F2}" destId="{ED69879C-809A-49C4-BF84-24E46425B8ED}" srcOrd="0" destOrd="0" presId="urn:microsoft.com/office/officeart/2005/8/layout/list1"/>
    <dgm:cxn modelId="{1371942F-042E-4263-89E5-451E77EED15E}" srcId="{ECCFD657-5A52-4541-84A0-7A1029B46A70}" destId="{DE2394AA-E389-4FFA-99B2-494CA1E5E927}" srcOrd="0" destOrd="0" parTransId="{EC9C375F-A2D8-40F5-ABD7-1B1E9D34C015}" sibTransId="{1DDBB72D-A29E-4127-B564-CF2A6E09454D}"/>
    <dgm:cxn modelId="{05927243-7D28-4CA0-BC0F-51B0BE2E9652}" type="presOf" srcId="{DE2394AA-E389-4FFA-99B2-494CA1E5E927}" destId="{47D983F1-5BAC-4CAC-9CA2-CBE6209AB97B}" srcOrd="0" destOrd="0" presId="urn:microsoft.com/office/officeart/2005/8/layout/list1"/>
    <dgm:cxn modelId="{A71C4B65-ADC1-4750-A5C5-9E66AB14D170}" type="presOf" srcId="{ECCFD657-5A52-4541-84A0-7A1029B46A70}" destId="{AFDEB55D-C0C6-47A6-8F26-E21AB395F20E}" srcOrd="1" destOrd="0" presId="urn:microsoft.com/office/officeart/2005/8/layout/list1"/>
    <dgm:cxn modelId="{1F01696A-1FF7-40E5-B0AF-5EA9640664B1}" srcId="{ECCFD657-5A52-4541-84A0-7A1029B46A70}" destId="{EFFBCCAF-4728-4A6B-9921-64CCD15A5C66}" srcOrd="1" destOrd="0" parTransId="{5F92BDD5-535F-4B9F-8DEF-6833321EFCFA}" sibTransId="{FDDCE69C-FA5B-4028-A2E8-DFB68FED1227}"/>
    <dgm:cxn modelId="{6FEE8B6C-D067-4584-A422-9905DAC0CB04}" type="presOf" srcId="{5EE403E0-C173-4C22-B3C9-59481F34DFC5}" destId="{70815C54-4BE3-4658-9ADE-6DF6DA94083B}" srcOrd="0" destOrd="1" presId="urn:microsoft.com/office/officeart/2005/8/layout/list1"/>
    <dgm:cxn modelId="{A2E0304D-CB8E-42FC-9AF6-F4E790DE0E22}" srcId="{E651BBCF-8303-4A2E-B52E-945E98AB37F2}" destId="{5EE403E0-C173-4C22-B3C9-59481F34DFC5}" srcOrd="1" destOrd="0" parTransId="{F5548FC4-516F-4BCE-B1EA-EF2408821A6C}" sibTransId="{ECF3D2DA-1C6C-46F0-BDB0-3275546F45C4}"/>
    <dgm:cxn modelId="{BA42B34E-88C0-4C9F-A535-0C5A11EDADF9}" type="presOf" srcId="{ECCFD657-5A52-4541-84A0-7A1029B46A70}" destId="{DC1D9663-7E6D-48A0-95EB-027700D87E8B}" srcOrd="0" destOrd="0" presId="urn:microsoft.com/office/officeart/2005/8/layout/list1"/>
    <dgm:cxn modelId="{E0C44D53-5B87-41F4-AA17-2473B92F1800}" srcId="{4295C010-DF17-46EF-9645-9D9753A464DE}" destId="{ECCFD657-5A52-4541-84A0-7A1029B46A70}" srcOrd="0" destOrd="0" parTransId="{DF7E080A-DA00-491C-A110-39F32347884C}" sibTransId="{97DB628F-734C-4906-A3C9-A5A43BF4C165}"/>
    <dgm:cxn modelId="{1544D07B-0CFC-4593-9764-1729D3AD5FA2}" srcId="{4295C010-DF17-46EF-9645-9D9753A464DE}" destId="{E651BBCF-8303-4A2E-B52E-945E98AB37F2}" srcOrd="1" destOrd="0" parTransId="{70DCC3D1-08B4-455E-B6DD-8F16EEFD89AA}" sibTransId="{EB21B6A3-FB22-4289-BDB1-42F5070003BB}"/>
    <dgm:cxn modelId="{BF1259E1-4F33-4396-B227-53F8FE5A0FF5}" type="presOf" srcId="{4295C010-DF17-46EF-9645-9D9753A464DE}" destId="{15DE4391-7C3B-4F0B-A47C-E3806407B35E}" srcOrd="0" destOrd="0" presId="urn:microsoft.com/office/officeart/2005/8/layout/list1"/>
    <dgm:cxn modelId="{039C34E2-161C-430E-A318-34CBDA2F6982}" type="presOf" srcId="{EFFBCCAF-4728-4A6B-9921-64CCD15A5C66}" destId="{47D983F1-5BAC-4CAC-9CA2-CBE6209AB97B}" srcOrd="0" destOrd="1" presId="urn:microsoft.com/office/officeart/2005/8/layout/list1"/>
    <dgm:cxn modelId="{171503F1-FC38-4D2D-89D3-39F2F7419ADB}" type="presOf" srcId="{E651BBCF-8303-4A2E-B52E-945E98AB37F2}" destId="{FFF3D57E-47CB-4BE3-99E9-882345F1DF61}" srcOrd="1" destOrd="0" presId="urn:microsoft.com/office/officeart/2005/8/layout/list1"/>
    <dgm:cxn modelId="{7B54083B-A81A-4012-A841-8F8496113531}" type="presParOf" srcId="{15DE4391-7C3B-4F0B-A47C-E3806407B35E}" destId="{850AB432-9750-4190-AFB7-632171B12D91}" srcOrd="0" destOrd="0" presId="urn:microsoft.com/office/officeart/2005/8/layout/list1"/>
    <dgm:cxn modelId="{0813B8CE-133F-41C1-99DA-BE7984754C72}" type="presParOf" srcId="{850AB432-9750-4190-AFB7-632171B12D91}" destId="{DC1D9663-7E6D-48A0-95EB-027700D87E8B}" srcOrd="0" destOrd="0" presId="urn:microsoft.com/office/officeart/2005/8/layout/list1"/>
    <dgm:cxn modelId="{97320069-A0F3-4543-A0FD-28B7FC26A880}" type="presParOf" srcId="{850AB432-9750-4190-AFB7-632171B12D91}" destId="{AFDEB55D-C0C6-47A6-8F26-E21AB395F20E}" srcOrd="1" destOrd="0" presId="urn:microsoft.com/office/officeart/2005/8/layout/list1"/>
    <dgm:cxn modelId="{2B429B1E-9B6E-429B-AE25-46DBEB50FC59}" type="presParOf" srcId="{15DE4391-7C3B-4F0B-A47C-E3806407B35E}" destId="{25891BC8-F87F-4025-AA50-93E136342E16}" srcOrd="1" destOrd="0" presId="urn:microsoft.com/office/officeart/2005/8/layout/list1"/>
    <dgm:cxn modelId="{D9EF5DA3-2C9A-42AB-8889-4C35913BAD79}" type="presParOf" srcId="{15DE4391-7C3B-4F0B-A47C-E3806407B35E}" destId="{47D983F1-5BAC-4CAC-9CA2-CBE6209AB97B}" srcOrd="2" destOrd="0" presId="urn:microsoft.com/office/officeart/2005/8/layout/list1"/>
    <dgm:cxn modelId="{5D488033-F011-4BDB-988D-1180092893D4}" type="presParOf" srcId="{15DE4391-7C3B-4F0B-A47C-E3806407B35E}" destId="{A3C318D2-A181-4706-960D-61E4522E720B}" srcOrd="3" destOrd="0" presId="urn:microsoft.com/office/officeart/2005/8/layout/list1"/>
    <dgm:cxn modelId="{06B905CF-2094-4301-84FC-36D249616BB4}" type="presParOf" srcId="{15DE4391-7C3B-4F0B-A47C-E3806407B35E}" destId="{D7203629-0A35-43B8-86E3-C1FBB0CC6B3C}" srcOrd="4" destOrd="0" presId="urn:microsoft.com/office/officeart/2005/8/layout/list1"/>
    <dgm:cxn modelId="{5C20D4AE-4D00-4208-8229-21F9B388FF75}" type="presParOf" srcId="{D7203629-0A35-43B8-86E3-C1FBB0CC6B3C}" destId="{ED69879C-809A-49C4-BF84-24E46425B8ED}" srcOrd="0" destOrd="0" presId="urn:microsoft.com/office/officeart/2005/8/layout/list1"/>
    <dgm:cxn modelId="{9652B25D-233E-407A-BDDB-0CBE475D784E}" type="presParOf" srcId="{D7203629-0A35-43B8-86E3-C1FBB0CC6B3C}" destId="{FFF3D57E-47CB-4BE3-99E9-882345F1DF61}" srcOrd="1" destOrd="0" presId="urn:microsoft.com/office/officeart/2005/8/layout/list1"/>
    <dgm:cxn modelId="{392AB041-1EC5-4687-BAF0-FFCA4873D75A}" type="presParOf" srcId="{15DE4391-7C3B-4F0B-A47C-E3806407B35E}" destId="{6D941086-95F3-4A3B-9CF5-B679EC14052E}" srcOrd="5" destOrd="0" presId="urn:microsoft.com/office/officeart/2005/8/layout/list1"/>
    <dgm:cxn modelId="{A9083872-A0C5-446B-9827-589633863F67}" type="presParOf" srcId="{15DE4391-7C3B-4F0B-A47C-E3806407B35E}" destId="{70815C54-4BE3-4658-9ADE-6DF6DA9408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11F73-A311-4C2B-A461-1E20DDCD4DB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A97D16-AB73-487F-8775-BE2664B5B67D}">
      <dgm:prSet/>
      <dgm:spPr/>
      <dgm:t>
        <a:bodyPr/>
        <a:lstStyle/>
        <a:p>
          <a:r>
            <a:rPr lang="en-US"/>
            <a:t>A good qualitative purpose statement contains</a:t>
          </a:r>
        </a:p>
      </dgm:t>
    </dgm:pt>
    <dgm:pt modelId="{4DA1896A-291A-4008-BDA3-44693FCE43D7}" type="parTrans" cxnId="{69B3EE44-B86E-4A41-9E5C-360832DEDDCF}">
      <dgm:prSet/>
      <dgm:spPr/>
      <dgm:t>
        <a:bodyPr/>
        <a:lstStyle/>
        <a:p>
          <a:endParaRPr lang="en-US"/>
        </a:p>
      </dgm:t>
    </dgm:pt>
    <dgm:pt modelId="{9BD57B5F-150D-4ED7-8875-444ADCFA6337}" type="sibTrans" cxnId="{69B3EE44-B86E-4A41-9E5C-360832DEDDCF}">
      <dgm:prSet/>
      <dgm:spPr/>
      <dgm:t>
        <a:bodyPr/>
        <a:lstStyle/>
        <a:p>
          <a:endParaRPr lang="en-US"/>
        </a:p>
      </dgm:t>
    </dgm:pt>
    <dgm:pt modelId="{B6283632-B375-44C7-A87F-6D03FD3AAA5B}">
      <dgm:prSet/>
      <dgm:spPr/>
      <dgm:t>
        <a:bodyPr/>
        <a:lstStyle/>
        <a:p>
          <a:r>
            <a:rPr lang="en-US"/>
            <a:t>the central phenomenon</a:t>
          </a:r>
        </a:p>
      </dgm:t>
    </dgm:pt>
    <dgm:pt modelId="{71C16D6C-560F-4F4B-884D-85420447EC34}" type="parTrans" cxnId="{D8A1D2E1-CC1F-4D33-A02C-AF9A477BAC27}">
      <dgm:prSet/>
      <dgm:spPr/>
      <dgm:t>
        <a:bodyPr/>
        <a:lstStyle/>
        <a:p>
          <a:endParaRPr lang="en-US"/>
        </a:p>
      </dgm:t>
    </dgm:pt>
    <dgm:pt modelId="{7BECC62A-4F1D-4DE3-9C5D-521D3183664A}" type="sibTrans" cxnId="{D8A1D2E1-CC1F-4D33-A02C-AF9A477BAC27}">
      <dgm:prSet/>
      <dgm:spPr/>
      <dgm:t>
        <a:bodyPr/>
        <a:lstStyle/>
        <a:p>
          <a:endParaRPr lang="en-US"/>
        </a:p>
      </dgm:t>
    </dgm:pt>
    <dgm:pt modelId="{EB263FDB-3B2C-41DB-8981-C1C6C802641D}">
      <dgm:prSet/>
      <dgm:spPr/>
      <dgm:t>
        <a:bodyPr/>
        <a:lstStyle/>
        <a:p>
          <a:r>
            <a:rPr lang="en-US"/>
            <a:t>the participants, and</a:t>
          </a:r>
        </a:p>
      </dgm:t>
    </dgm:pt>
    <dgm:pt modelId="{90E91D92-0B81-4E8E-B1F2-D61804E08368}" type="parTrans" cxnId="{C01C0FDF-39C9-4248-B3E7-54E34235CEA6}">
      <dgm:prSet/>
      <dgm:spPr/>
      <dgm:t>
        <a:bodyPr/>
        <a:lstStyle/>
        <a:p>
          <a:endParaRPr lang="en-US"/>
        </a:p>
      </dgm:t>
    </dgm:pt>
    <dgm:pt modelId="{3165D548-F061-4252-97B9-9E948A3009AF}" type="sibTrans" cxnId="{C01C0FDF-39C9-4248-B3E7-54E34235CEA6}">
      <dgm:prSet/>
      <dgm:spPr/>
      <dgm:t>
        <a:bodyPr/>
        <a:lstStyle/>
        <a:p>
          <a:endParaRPr lang="en-US"/>
        </a:p>
      </dgm:t>
    </dgm:pt>
    <dgm:pt modelId="{0A92E704-289C-47CE-87C1-5384F8712AA3}">
      <dgm:prSet/>
      <dgm:spPr/>
      <dgm:t>
        <a:bodyPr/>
        <a:lstStyle/>
        <a:p>
          <a:r>
            <a:rPr lang="en-US"/>
            <a:t>the research site.</a:t>
          </a:r>
        </a:p>
      </dgm:t>
    </dgm:pt>
    <dgm:pt modelId="{DC9DD02C-3876-476D-9A57-024B3C021703}" type="parTrans" cxnId="{601CDD81-A648-4F21-BAD7-8F8C44A67755}">
      <dgm:prSet/>
      <dgm:spPr/>
      <dgm:t>
        <a:bodyPr/>
        <a:lstStyle/>
        <a:p>
          <a:endParaRPr lang="en-US"/>
        </a:p>
      </dgm:t>
    </dgm:pt>
    <dgm:pt modelId="{FFE9BDA0-10A8-4EE2-9304-D2901B7226C5}" type="sibTrans" cxnId="{601CDD81-A648-4F21-BAD7-8F8C44A67755}">
      <dgm:prSet/>
      <dgm:spPr/>
      <dgm:t>
        <a:bodyPr/>
        <a:lstStyle/>
        <a:p>
          <a:endParaRPr lang="en-US"/>
        </a:p>
      </dgm:t>
    </dgm:pt>
    <dgm:pt modelId="{0BC7EE12-0947-4BE9-8F64-A9DEC38BB8B3}">
      <dgm:prSet/>
      <dgm:spPr/>
      <dgm:t>
        <a:bodyPr/>
        <a:lstStyle/>
        <a:p>
          <a:r>
            <a:rPr lang="en-US"/>
            <a:t>Include language drawn from qualitative inquiry:</a:t>
          </a:r>
        </a:p>
      </dgm:t>
    </dgm:pt>
    <dgm:pt modelId="{F7A93566-E807-4931-8318-66C457F2C137}" type="parTrans" cxnId="{8FEE2A69-A562-4C7D-828F-775DBB88EF01}">
      <dgm:prSet/>
      <dgm:spPr/>
      <dgm:t>
        <a:bodyPr/>
        <a:lstStyle/>
        <a:p>
          <a:endParaRPr lang="en-US"/>
        </a:p>
      </dgm:t>
    </dgm:pt>
    <dgm:pt modelId="{F1D13DA7-CFD2-4FB0-BF3C-6EE413769B3D}" type="sibTrans" cxnId="{8FEE2A69-A562-4C7D-828F-775DBB88EF01}">
      <dgm:prSet/>
      <dgm:spPr/>
      <dgm:t>
        <a:bodyPr/>
        <a:lstStyle/>
        <a:p>
          <a:endParaRPr lang="en-US"/>
        </a:p>
      </dgm:t>
    </dgm:pt>
    <dgm:pt modelId="{DFA84DB7-F0CD-48FC-A9B7-599D07BA54D2}">
      <dgm:prSet/>
      <dgm:spPr/>
      <dgm:t>
        <a:bodyPr/>
        <a:lstStyle/>
        <a:p>
          <a:r>
            <a:rPr lang="en-US"/>
            <a:t>Use words such as </a:t>
          </a:r>
          <a:r>
            <a:rPr lang="en-US" i="1"/>
            <a:t>purpose, intent</a:t>
          </a:r>
          <a:r>
            <a:rPr lang="en-US"/>
            <a:t>, or </a:t>
          </a:r>
          <a:r>
            <a:rPr lang="en-US" i="1"/>
            <a:t>objective.</a:t>
          </a:r>
          <a:endParaRPr lang="en-US"/>
        </a:p>
      </dgm:t>
    </dgm:pt>
    <dgm:pt modelId="{1A26A731-7FF8-4409-AB7E-07C647476235}" type="parTrans" cxnId="{753BD4BA-F40F-4406-A795-2EB851C6E0F4}">
      <dgm:prSet/>
      <dgm:spPr/>
      <dgm:t>
        <a:bodyPr/>
        <a:lstStyle/>
        <a:p>
          <a:endParaRPr lang="en-US"/>
        </a:p>
      </dgm:t>
    </dgm:pt>
    <dgm:pt modelId="{ABBE17E7-9CFC-42B1-982D-B9F07C9E0DAC}" type="sibTrans" cxnId="{753BD4BA-F40F-4406-A795-2EB851C6E0F4}">
      <dgm:prSet/>
      <dgm:spPr/>
      <dgm:t>
        <a:bodyPr/>
        <a:lstStyle/>
        <a:p>
          <a:endParaRPr lang="en-US"/>
        </a:p>
      </dgm:t>
    </dgm:pt>
    <dgm:pt modelId="{1B683348-C019-4B3C-896D-8FCB6E445F7D}">
      <dgm:prSet/>
      <dgm:spPr/>
      <dgm:t>
        <a:bodyPr/>
        <a:lstStyle/>
        <a:p>
          <a:r>
            <a:rPr lang="en-US"/>
            <a:t>Use action verbs such as </a:t>
          </a:r>
          <a:r>
            <a:rPr lang="en-US" i="1"/>
            <a:t>describe, understand, develop, examine the meaning of</a:t>
          </a:r>
          <a:r>
            <a:rPr lang="en-US"/>
            <a:t>, or </a:t>
          </a:r>
          <a:r>
            <a:rPr lang="en-US" i="1"/>
            <a:t>discover.</a:t>
          </a:r>
          <a:endParaRPr lang="en-US"/>
        </a:p>
      </dgm:t>
    </dgm:pt>
    <dgm:pt modelId="{069CA5F7-6A94-4863-BABD-B1588D7C2C48}" type="parTrans" cxnId="{BD352C5E-8934-468C-9D30-4D9D7CB530C6}">
      <dgm:prSet/>
      <dgm:spPr/>
      <dgm:t>
        <a:bodyPr/>
        <a:lstStyle/>
        <a:p>
          <a:endParaRPr lang="en-US"/>
        </a:p>
      </dgm:t>
    </dgm:pt>
    <dgm:pt modelId="{42B268B7-F917-4CCB-9B07-E624BCF3C1CF}" type="sibTrans" cxnId="{BD352C5E-8934-468C-9D30-4D9D7CB530C6}">
      <dgm:prSet/>
      <dgm:spPr/>
      <dgm:t>
        <a:bodyPr/>
        <a:lstStyle/>
        <a:p>
          <a:endParaRPr lang="en-US"/>
        </a:p>
      </dgm:t>
    </dgm:pt>
    <dgm:pt modelId="{5DFE7209-D194-4B00-AAD6-4BA50CA3D08E}">
      <dgm:prSet/>
      <dgm:spPr/>
      <dgm:t>
        <a:bodyPr/>
        <a:lstStyle/>
        <a:p>
          <a:r>
            <a:rPr lang="en-US"/>
            <a:t>Use neutral, nondirectional language.</a:t>
          </a:r>
        </a:p>
      </dgm:t>
    </dgm:pt>
    <dgm:pt modelId="{F1EB614C-7838-4B44-B972-EEFA72B5D79D}" type="parTrans" cxnId="{C5881C0F-8A86-45C4-8E81-3FBE85A81718}">
      <dgm:prSet/>
      <dgm:spPr/>
      <dgm:t>
        <a:bodyPr/>
        <a:lstStyle/>
        <a:p>
          <a:endParaRPr lang="en-US"/>
        </a:p>
      </dgm:t>
    </dgm:pt>
    <dgm:pt modelId="{32695082-1990-4D22-9589-B70BF9945F47}" type="sibTrans" cxnId="{C5881C0F-8A86-45C4-8E81-3FBE85A81718}">
      <dgm:prSet/>
      <dgm:spPr/>
      <dgm:t>
        <a:bodyPr/>
        <a:lstStyle/>
        <a:p>
          <a:endParaRPr lang="en-US"/>
        </a:p>
      </dgm:t>
    </dgm:pt>
    <dgm:pt modelId="{8DE3E955-3CBF-4807-BC18-3A083F219F62}">
      <dgm:prSet/>
      <dgm:spPr/>
      <dgm:t>
        <a:bodyPr/>
        <a:lstStyle/>
        <a:p>
          <a:r>
            <a:rPr lang="en-US"/>
            <a:t>Indicate the strategy of inquiry.</a:t>
          </a:r>
        </a:p>
      </dgm:t>
    </dgm:pt>
    <dgm:pt modelId="{7398539A-A438-4D4C-99F7-4ECD20EAD509}" type="parTrans" cxnId="{E611F070-2ABE-4DD3-809A-3EE317230452}">
      <dgm:prSet/>
      <dgm:spPr/>
      <dgm:t>
        <a:bodyPr/>
        <a:lstStyle/>
        <a:p>
          <a:endParaRPr lang="en-US"/>
        </a:p>
      </dgm:t>
    </dgm:pt>
    <dgm:pt modelId="{CC9D2ACE-144A-4C17-85F7-C5C053B32D67}" type="sibTrans" cxnId="{E611F070-2ABE-4DD3-809A-3EE317230452}">
      <dgm:prSet/>
      <dgm:spPr/>
      <dgm:t>
        <a:bodyPr/>
        <a:lstStyle/>
        <a:p>
          <a:endParaRPr lang="en-US"/>
        </a:p>
      </dgm:t>
    </dgm:pt>
    <dgm:pt modelId="{E4173A4A-B6A5-4D71-A026-D240AC480869}">
      <dgm:prSet/>
      <dgm:spPr/>
      <dgm:t>
        <a:bodyPr/>
        <a:lstStyle/>
        <a:p>
          <a:r>
            <a:rPr lang="en-US"/>
            <a:t>Provide a tentative definition of the central phenomenon.</a:t>
          </a:r>
        </a:p>
      </dgm:t>
    </dgm:pt>
    <dgm:pt modelId="{904EE50C-7AB5-47A1-B611-72BCF172F01C}" type="parTrans" cxnId="{3E3EEB5C-2FA2-4832-B1F3-D672DA6B7A1A}">
      <dgm:prSet/>
      <dgm:spPr/>
      <dgm:t>
        <a:bodyPr/>
        <a:lstStyle/>
        <a:p>
          <a:endParaRPr lang="en-US"/>
        </a:p>
      </dgm:t>
    </dgm:pt>
    <dgm:pt modelId="{F02C581B-0C3C-49BD-BF3E-8F3F55366111}" type="sibTrans" cxnId="{3E3EEB5C-2FA2-4832-B1F3-D672DA6B7A1A}">
      <dgm:prSet/>
      <dgm:spPr/>
      <dgm:t>
        <a:bodyPr/>
        <a:lstStyle/>
        <a:p>
          <a:endParaRPr lang="en-US"/>
        </a:p>
      </dgm:t>
    </dgm:pt>
    <dgm:pt modelId="{209B893D-1BD9-497C-87EB-684123142281}" type="pres">
      <dgm:prSet presAssocID="{B7F11F73-A311-4C2B-A461-1E20DDCD4DB6}" presName="Name0" presStyleCnt="0">
        <dgm:presLayoutVars>
          <dgm:dir/>
          <dgm:animLvl val="lvl"/>
          <dgm:resizeHandles val="exact"/>
        </dgm:presLayoutVars>
      </dgm:prSet>
      <dgm:spPr/>
    </dgm:pt>
    <dgm:pt modelId="{683B5D77-E99F-44B4-A866-7ED1E8D6ACE3}" type="pres">
      <dgm:prSet presAssocID="{1BA97D16-AB73-487F-8775-BE2664B5B67D}" presName="composite" presStyleCnt="0"/>
      <dgm:spPr/>
    </dgm:pt>
    <dgm:pt modelId="{15756EB2-CCFD-44D9-8728-3EDCD799EE5C}" type="pres">
      <dgm:prSet presAssocID="{1BA97D16-AB73-487F-8775-BE2664B5B6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94B309F-77C0-4C53-9605-34908683B619}" type="pres">
      <dgm:prSet presAssocID="{1BA97D16-AB73-487F-8775-BE2664B5B67D}" presName="desTx" presStyleLbl="alignAccFollowNode1" presStyleIdx="0" presStyleCnt="2">
        <dgm:presLayoutVars>
          <dgm:bulletEnabled val="1"/>
        </dgm:presLayoutVars>
      </dgm:prSet>
      <dgm:spPr/>
    </dgm:pt>
    <dgm:pt modelId="{342AFDDF-97F4-464E-825E-3986B7C4305D}" type="pres">
      <dgm:prSet presAssocID="{9BD57B5F-150D-4ED7-8875-444ADCFA6337}" presName="space" presStyleCnt="0"/>
      <dgm:spPr/>
    </dgm:pt>
    <dgm:pt modelId="{2CE3F3A6-4333-4BDD-BC97-1138423DFD99}" type="pres">
      <dgm:prSet presAssocID="{0BC7EE12-0947-4BE9-8F64-A9DEC38BB8B3}" presName="composite" presStyleCnt="0"/>
      <dgm:spPr/>
    </dgm:pt>
    <dgm:pt modelId="{8F5DE805-D67C-4162-962D-775D1D132BA4}" type="pres">
      <dgm:prSet presAssocID="{0BC7EE12-0947-4BE9-8F64-A9DEC38BB8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D406CD-5CC0-43AD-814A-BA8D851ACBC7}" type="pres">
      <dgm:prSet presAssocID="{0BC7EE12-0947-4BE9-8F64-A9DEC38BB8B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B3DF08-CC1E-4AF2-A30B-B14E8377A1F5}" type="presOf" srcId="{EB263FDB-3B2C-41DB-8981-C1C6C802641D}" destId="{894B309F-77C0-4C53-9605-34908683B619}" srcOrd="0" destOrd="1" presId="urn:microsoft.com/office/officeart/2005/8/layout/hList1"/>
    <dgm:cxn modelId="{C5881C0F-8A86-45C4-8E81-3FBE85A81718}" srcId="{0BC7EE12-0947-4BE9-8F64-A9DEC38BB8B3}" destId="{5DFE7209-D194-4B00-AAD6-4BA50CA3D08E}" srcOrd="2" destOrd="0" parTransId="{F1EB614C-7838-4B44-B972-EEFA72B5D79D}" sibTransId="{32695082-1990-4D22-9589-B70BF9945F47}"/>
    <dgm:cxn modelId="{50540B25-38D7-4FD0-94E0-3B855C7F6CB6}" type="presOf" srcId="{5DFE7209-D194-4B00-AAD6-4BA50CA3D08E}" destId="{15D406CD-5CC0-43AD-814A-BA8D851ACBC7}" srcOrd="0" destOrd="2" presId="urn:microsoft.com/office/officeart/2005/8/layout/hList1"/>
    <dgm:cxn modelId="{1CB0F935-16FF-4EDB-891A-39D510595ACF}" type="presOf" srcId="{1BA97D16-AB73-487F-8775-BE2664B5B67D}" destId="{15756EB2-CCFD-44D9-8728-3EDCD799EE5C}" srcOrd="0" destOrd="0" presId="urn:microsoft.com/office/officeart/2005/8/layout/hList1"/>
    <dgm:cxn modelId="{3E3EEB5C-2FA2-4832-B1F3-D672DA6B7A1A}" srcId="{0BC7EE12-0947-4BE9-8F64-A9DEC38BB8B3}" destId="{E4173A4A-B6A5-4D71-A026-D240AC480869}" srcOrd="4" destOrd="0" parTransId="{904EE50C-7AB5-47A1-B611-72BCF172F01C}" sibTransId="{F02C581B-0C3C-49BD-BF3E-8F3F55366111}"/>
    <dgm:cxn modelId="{BD352C5E-8934-468C-9D30-4D9D7CB530C6}" srcId="{0BC7EE12-0947-4BE9-8F64-A9DEC38BB8B3}" destId="{1B683348-C019-4B3C-896D-8FCB6E445F7D}" srcOrd="1" destOrd="0" parTransId="{069CA5F7-6A94-4863-BABD-B1588D7C2C48}" sibTransId="{42B268B7-F917-4CCB-9B07-E624BCF3C1CF}"/>
    <dgm:cxn modelId="{BB4B1560-F2BB-4509-9429-F8806DF64B2B}" type="presOf" srcId="{0A92E704-289C-47CE-87C1-5384F8712AA3}" destId="{894B309F-77C0-4C53-9605-34908683B619}" srcOrd="0" destOrd="2" presId="urn:microsoft.com/office/officeart/2005/8/layout/hList1"/>
    <dgm:cxn modelId="{69B3EE44-B86E-4A41-9E5C-360832DEDDCF}" srcId="{B7F11F73-A311-4C2B-A461-1E20DDCD4DB6}" destId="{1BA97D16-AB73-487F-8775-BE2664B5B67D}" srcOrd="0" destOrd="0" parTransId="{4DA1896A-291A-4008-BDA3-44693FCE43D7}" sibTransId="{9BD57B5F-150D-4ED7-8875-444ADCFA6337}"/>
    <dgm:cxn modelId="{8FEE2A69-A562-4C7D-828F-775DBB88EF01}" srcId="{B7F11F73-A311-4C2B-A461-1E20DDCD4DB6}" destId="{0BC7EE12-0947-4BE9-8F64-A9DEC38BB8B3}" srcOrd="1" destOrd="0" parTransId="{F7A93566-E807-4931-8318-66C457F2C137}" sibTransId="{F1D13DA7-CFD2-4FB0-BF3C-6EE413769B3D}"/>
    <dgm:cxn modelId="{E611F070-2ABE-4DD3-809A-3EE317230452}" srcId="{0BC7EE12-0947-4BE9-8F64-A9DEC38BB8B3}" destId="{8DE3E955-3CBF-4807-BC18-3A083F219F62}" srcOrd="3" destOrd="0" parTransId="{7398539A-A438-4D4C-99F7-4ECD20EAD509}" sibTransId="{CC9D2ACE-144A-4C17-85F7-C5C053B32D67}"/>
    <dgm:cxn modelId="{95868754-C2C1-452F-A3EA-4F23583E2E83}" type="presOf" srcId="{0BC7EE12-0947-4BE9-8F64-A9DEC38BB8B3}" destId="{8F5DE805-D67C-4162-962D-775D1D132BA4}" srcOrd="0" destOrd="0" presId="urn:microsoft.com/office/officeart/2005/8/layout/hList1"/>
    <dgm:cxn modelId="{601CDD81-A648-4F21-BAD7-8F8C44A67755}" srcId="{1BA97D16-AB73-487F-8775-BE2664B5B67D}" destId="{0A92E704-289C-47CE-87C1-5384F8712AA3}" srcOrd="2" destOrd="0" parTransId="{DC9DD02C-3876-476D-9A57-024B3C021703}" sibTransId="{FFE9BDA0-10A8-4EE2-9304-D2901B7226C5}"/>
    <dgm:cxn modelId="{D4E9889B-7B19-42AF-83C6-C367CBD111B0}" type="presOf" srcId="{B7F11F73-A311-4C2B-A461-1E20DDCD4DB6}" destId="{209B893D-1BD9-497C-87EB-684123142281}" srcOrd="0" destOrd="0" presId="urn:microsoft.com/office/officeart/2005/8/layout/hList1"/>
    <dgm:cxn modelId="{6063E0A9-8668-4969-BADC-BE070FCD6D4A}" type="presOf" srcId="{1B683348-C019-4B3C-896D-8FCB6E445F7D}" destId="{15D406CD-5CC0-43AD-814A-BA8D851ACBC7}" srcOrd="0" destOrd="1" presId="urn:microsoft.com/office/officeart/2005/8/layout/hList1"/>
    <dgm:cxn modelId="{753BD4BA-F40F-4406-A795-2EB851C6E0F4}" srcId="{0BC7EE12-0947-4BE9-8F64-A9DEC38BB8B3}" destId="{DFA84DB7-F0CD-48FC-A9B7-599D07BA54D2}" srcOrd="0" destOrd="0" parTransId="{1A26A731-7FF8-4409-AB7E-07C647476235}" sibTransId="{ABBE17E7-9CFC-42B1-982D-B9F07C9E0DAC}"/>
    <dgm:cxn modelId="{647DE9C8-569F-4B44-8686-DA137CCB5B35}" type="presOf" srcId="{E4173A4A-B6A5-4D71-A026-D240AC480869}" destId="{15D406CD-5CC0-43AD-814A-BA8D851ACBC7}" srcOrd="0" destOrd="4" presId="urn:microsoft.com/office/officeart/2005/8/layout/hList1"/>
    <dgm:cxn modelId="{D1291ED7-F14F-4C01-BABC-FDC415085CFE}" type="presOf" srcId="{8DE3E955-3CBF-4807-BC18-3A083F219F62}" destId="{15D406CD-5CC0-43AD-814A-BA8D851ACBC7}" srcOrd="0" destOrd="3" presId="urn:microsoft.com/office/officeart/2005/8/layout/hList1"/>
    <dgm:cxn modelId="{C01C0FDF-39C9-4248-B3E7-54E34235CEA6}" srcId="{1BA97D16-AB73-487F-8775-BE2664B5B67D}" destId="{EB263FDB-3B2C-41DB-8981-C1C6C802641D}" srcOrd="1" destOrd="0" parTransId="{90E91D92-0B81-4E8E-B1F2-D61804E08368}" sibTransId="{3165D548-F061-4252-97B9-9E948A3009AF}"/>
    <dgm:cxn modelId="{EB528ADF-2E18-4C92-9D1B-C41674D5F8DE}" type="presOf" srcId="{B6283632-B375-44C7-A87F-6D03FD3AAA5B}" destId="{894B309F-77C0-4C53-9605-34908683B619}" srcOrd="0" destOrd="0" presId="urn:microsoft.com/office/officeart/2005/8/layout/hList1"/>
    <dgm:cxn modelId="{D8A1D2E1-CC1F-4D33-A02C-AF9A477BAC27}" srcId="{1BA97D16-AB73-487F-8775-BE2664B5B67D}" destId="{B6283632-B375-44C7-A87F-6D03FD3AAA5B}" srcOrd="0" destOrd="0" parTransId="{71C16D6C-560F-4F4B-884D-85420447EC34}" sibTransId="{7BECC62A-4F1D-4DE3-9C5D-521D3183664A}"/>
    <dgm:cxn modelId="{F72F49E5-A7CC-4354-91E6-70CAFE9DC12B}" type="presOf" srcId="{DFA84DB7-F0CD-48FC-A9B7-599D07BA54D2}" destId="{15D406CD-5CC0-43AD-814A-BA8D851ACBC7}" srcOrd="0" destOrd="0" presId="urn:microsoft.com/office/officeart/2005/8/layout/hList1"/>
    <dgm:cxn modelId="{BE8613A0-9117-4485-9587-0E88DDC02346}" type="presParOf" srcId="{209B893D-1BD9-497C-87EB-684123142281}" destId="{683B5D77-E99F-44B4-A866-7ED1E8D6ACE3}" srcOrd="0" destOrd="0" presId="urn:microsoft.com/office/officeart/2005/8/layout/hList1"/>
    <dgm:cxn modelId="{BC7CBD9E-A0F0-438A-9804-60B7FA513BF6}" type="presParOf" srcId="{683B5D77-E99F-44B4-A866-7ED1E8D6ACE3}" destId="{15756EB2-CCFD-44D9-8728-3EDCD799EE5C}" srcOrd="0" destOrd="0" presId="urn:microsoft.com/office/officeart/2005/8/layout/hList1"/>
    <dgm:cxn modelId="{AC55D332-7AA9-4198-A544-70B22F3227FE}" type="presParOf" srcId="{683B5D77-E99F-44B4-A866-7ED1E8D6ACE3}" destId="{894B309F-77C0-4C53-9605-34908683B619}" srcOrd="1" destOrd="0" presId="urn:microsoft.com/office/officeart/2005/8/layout/hList1"/>
    <dgm:cxn modelId="{995500AD-748F-4EAC-8453-E8E72C6EB1A1}" type="presParOf" srcId="{209B893D-1BD9-497C-87EB-684123142281}" destId="{342AFDDF-97F4-464E-825E-3986B7C4305D}" srcOrd="1" destOrd="0" presId="urn:microsoft.com/office/officeart/2005/8/layout/hList1"/>
    <dgm:cxn modelId="{8E6F737E-EBE1-4796-9FE2-4C57B81757E7}" type="presParOf" srcId="{209B893D-1BD9-497C-87EB-684123142281}" destId="{2CE3F3A6-4333-4BDD-BC97-1138423DFD99}" srcOrd="2" destOrd="0" presId="urn:microsoft.com/office/officeart/2005/8/layout/hList1"/>
    <dgm:cxn modelId="{98172DD1-8113-4FF7-9FCE-221BBC9D509A}" type="presParOf" srcId="{2CE3F3A6-4333-4BDD-BC97-1138423DFD99}" destId="{8F5DE805-D67C-4162-962D-775D1D132BA4}" srcOrd="0" destOrd="0" presId="urn:microsoft.com/office/officeart/2005/8/layout/hList1"/>
    <dgm:cxn modelId="{E61F7806-04B0-4B7A-96A5-B63B48F4409B}" type="presParOf" srcId="{2CE3F3A6-4333-4BDD-BC97-1138423DFD99}" destId="{15D406CD-5CC0-43AD-814A-BA8D851ACB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C4225-74FF-430A-A9F5-C24966738B0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8878F11-0024-412E-918E-82AF75E19777}">
      <dgm:prSet/>
      <dgm:spPr/>
      <dgm:t>
        <a:bodyPr/>
        <a:lstStyle/>
        <a:p>
          <a:r>
            <a:rPr lang="en-US"/>
            <a:t>A good quantitative purpose statement contains</a:t>
          </a:r>
        </a:p>
      </dgm:t>
    </dgm:pt>
    <dgm:pt modelId="{9E31B68D-EEA0-4C04-9C58-597AD220D4E8}" type="parTrans" cxnId="{40469D45-2B04-4E02-BE73-686CCDCDDAB6}">
      <dgm:prSet/>
      <dgm:spPr/>
      <dgm:t>
        <a:bodyPr/>
        <a:lstStyle/>
        <a:p>
          <a:endParaRPr lang="en-US"/>
        </a:p>
      </dgm:t>
    </dgm:pt>
    <dgm:pt modelId="{3CD7DA5B-5CA4-435A-999B-4779AC938B12}" type="sibTrans" cxnId="{40469D45-2B04-4E02-BE73-686CCDCDDAB6}">
      <dgm:prSet/>
      <dgm:spPr/>
      <dgm:t>
        <a:bodyPr/>
        <a:lstStyle/>
        <a:p>
          <a:endParaRPr lang="en-US"/>
        </a:p>
      </dgm:t>
    </dgm:pt>
    <dgm:pt modelId="{7C5880F8-41BC-4608-BA01-F270A78CCCDB}">
      <dgm:prSet/>
      <dgm:spPr/>
      <dgm:t>
        <a:bodyPr/>
        <a:lstStyle/>
        <a:p>
          <a:r>
            <a:rPr lang="en-US"/>
            <a:t>the variables (independent, dependent, and mediating, moderating or control),</a:t>
          </a:r>
        </a:p>
      </dgm:t>
    </dgm:pt>
    <dgm:pt modelId="{C158CD85-989A-4A67-BDF3-46D437205DF8}" type="parTrans" cxnId="{1EDAC936-C99B-47E9-894B-3984B0E8663C}">
      <dgm:prSet/>
      <dgm:spPr/>
      <dgm:t>
        <a:bodyPr/>
        <a:lstStyle/>
        <a:p>
          <a:endParaRPr lang="en-US"/>
        </a:p>
      </dgm:t>
    </dgm:pt>
    <dgm:pt modelId="{72B6A913-A976-43DA-9AAC-CA5B5FB1B560}" type="sibTrans" cxnId="{1EDAC936-C99B-47E9-894B-3984B0E8663C}">
      <dgm:prSet/>
      <dgm:spPr/>
      <dgm:t>
        <a:bodyPr/>
        <a:lstStyle/>
        <a:p>
          <a:endParaRPr lang="en-US"/>
        </a:p>
      </dgm:t>
    </dgm:pt>
    <dgm:pt modelId="{1279344C-CFCB-4365-AC81-E1F261494E17}">
      <dgm:prSet/>
      <dgm:spPr/>
      <dgm:t>
        <a:bodyPr/>
        <a:lstStyle/>
        <a:p>
          <a:r>
            <a:rPr lang="en-US"/>
            <a:t>the participants, and</a:t>
          </a:r>
        </a:p>
      </dgm:t>
    </dgm:pt>
    <dgm:pt modelId="{185B8EA3-A476-4B4C-8D21-F6A8DDDBFFF3}" type="parTrans" cxnId="{34F3CC9C-692A-4881-BD7A-69E378F623FC}">
      <dgm:prSet/>
      <dgm:spPr/>
      <dgm:t>
        <a:bodyPr/>
        <a:lstStyle/>
        <a:p>
          <a:endParaRPr lang="en-US"/>
        </a:p>
      </dgm:t>
    </dgm:pt>
    <dgm:pt modelId="{92D490DB-A97C-473B-919B-1F6900C731B5}" type="sibTrans" cxnId="{34F3CC9C-692A-4881-BD7A-69E378F623FC}">
      <dgm:prSet/>
      <dgm:spPr/>
      <dgm:t>
        <a:bodyPr/>
        <a:lstStyle/>
        <a:p>
          <a:endParaRPr lang="en-US"/>
        </a:p>
      </dgm:t>
    </dgm:pt>
    <dgm:pt modelId="{EB99A3AE-EBE0-408A-AA0E-40653D3BFD04}">
      <dgm:prSet/>
      <dgm:spPr/>
      <dgm:t>
        <a:bodyPr/>
        <a:lstStyle/>
        <a:p>
          <a:r>
            <a:rPr lang="en-US"/>
            <a:t>the research site.</a:t>
          </a:r>
        </a:p>
      </dgm:t>
    </dgm:pt>
    <dgm:pt modelId="{D68A3C35-0631-428D-B67B-D50DAC741B51}" type="parTrans" cxnId="{B489FB18-C219-4CC0-95C7-EDC431ED29A5}">
      <dgm:prSet/>
      <dgm:spPr/>
      <dgm:t>
        <a:bodyPr/>
        <a:lstStyle/>
        <a:p>
          <a:endParaRPr lang="en-US"/>
        </a:p>
      </dgm:t>
    </dgm:pt>
    <dgm:pt modelId="{AEFC0CE0-8696-4310-A2FF-A0C3887197A4}" type="sibTrans" cxnId="{B489FB18-C219-4CC0-95C7-EDC431ED29A5}">
      <dgm:prSet/>
      <dgm:spPr/>
      <dgm:t>
        <a:bodyPr/>
        <a:lstStyle/>
        <a:p>
          <a:endParaRPr lang="en-US"/>
        </a:p>
      </dgm:t>
    </dgm:pt>
    <dgm:pt modelId="{53B79E26-1631-43A6-84E1-9A823C64171A}">
      <dgm:prSet/>
      <dgm:spPr/>
      <dgm:t>
        <a:bodyPr/>
        <a:lstStyle/>
        <a:p>
          <a:r>
            <a:rPr lang="en-US"/>
            <a:t>Include the following:</a:t>
          </a:r>
        </a:p>
      </dgm:t>
    </dgm:pt>
    <dgm:pt modelId="{D10FD48A-0361-4638-8B8E-BF628848C251}" type="parTrans" cxnId="{736E1CCA-CA6D-46C3-B040-2D3BB484A1C7}">
      <dgm:prSet/>
      <dgm:spPr/>
      <dgm:t>
        <a:bodyPr/>
        <a:lstStyle/>
        <a:p>
          <a:endParaRPr lang="en-US"/>
        </a:p>
      </dgm:t>
    </dgm:pt>
    <dgm:pt modelId="{322B4435-A9DA-492B-BF20-EF502C2566DB}" type="sibTrans" cxnId="{736E1CCA-CA6D-46C3-B040-2D3BB484A1C7}">
      <dgm:prSet/>
      <dgm:spPr/>
      <dgm:t>
        <a:bodyPr/>
        <a:lstStyle/>
        <a:p>
          <a:endParaRPr lang="en-US"/>
        </a:p>
      </dgm:t>
    </dgm:pt>
    <dgm:pt modelId="{8A96D82F-6AC4-45F8-BBFB-661A22BE247E}">
      <dgm:prSet/>
      <dgm:spPr/>
      <dgm:t>
        <a:bodyPr/>
        <a:lstStyle/>
        <a:p>
          <a:r>
            <a:rPr lang="en-US"/>
            <a:t>Use words such as </a:t>
          </a:r>
          <a:r>
            <a:rPr lang="en-US" i="1"/>
            <a:t>the amount of, the extent to which, whether or not…</a:t>
          </a:r>
          <a:endParaRPr lang="en-US"/>
        </a:p>
      </dgm:t>
    </dgm:pt>
    <dgm:pt modelId="{8BA870A5-39D4-449F-8440-4E57451B12A5}" type="parTrans" cxnId="{143E16C7-8745-456E-BE5F-3A2E1B47641B}">
      <dgm:prSet/>
      <dgm:spPr/>
      <dgm:t>
        <a:bodyPr/>
        <a:lstStyle/>
        <a:p>
          <a:endParaRPr lang="en-US"/>
        </a:p>
      </dgm:t>
    </dgm:pt>
    <dgm:pt modelId="{2B88BA96-746F-4AE6-B299-9EBFB22C60F9}" type="sibTrans" cxnId="{143E16C7-8745-456E-BE5F-3A2E1B47641B}">
      <dgm:prSet/>
      <dgm:spPr/>
      <dgm:t>
        <a:bodyPr/>
        <a:lstStyle/>
        <a:p>
          <a:endParaRPr lang="en-US"/>
        </a:p>
      </dgm:t>
    </dgm:pt>
    <dgm:pt modelId="{EDF13465-1556-4FB0-BC61-D6C97D39B254}">
      <dgm:prSet/>
      <dgm:spPr/>
      <dgm:t>
        <a:bodyPr/>
        <a:lstStyle/>
        <a:p>
          <a:r>
            <a:rPr lang="en-US"/>
            <a:t>Identify the theory, model, or theoretical framework.</a:t>
          </a:r>
        </a:p>
      </dgm:t>
    </dgm:pt>
    <dgm:pt modelId="{AA9BC594-2BF0-4DDC-88CC-C7BB26C84F86}" type="parTrans" cxnId="{7A4C3973-B0D5-46DE-961C-9C59794FD586}">
      <dgm:prSet/>
      <dgm:spPr/>
      <dgm:t>
        <a:bodyPr/>
        <a:lstStyle/>
        <a:p>
          <a:endParaRPr lang="en-US"/>
        </a:p>
      </dgm:t>
    </dgm:pt>
    <dgm:pt modelId="{1C049B92-0596-410F-8CDB-4B83179C323D}" type="sibTrans" cxnId="{7A4C3973-B0D5-46DE-961C-9C59794FD586}">
      <dgm:prSet/>
      <dgm:spPr/>
      <dgm:t>
        <a:bodyPr/>
        <a:lstStyle/>
        <a:p>
          <a:endParaRPr lang="en-US"/>
        </a:p>
      </dgm:t>
    </dgm:pt>
    <dgm:pt modelId="{D676C9ED-FE8A-4AAE-84A0-9BA87C1CBA74}">
      <dgm:prSet/>
      <dgm:spPr/>
      <dgm:t>
        <a:bodyPr/>
        <a:lstStyle/>
        <a:p>
          <a:r>
            <a:rPr lang="en-US"/>
            <a:t>To connect the independent and dependent variables, use words such as </a:t>
          </a:r>
          <a:r>
            <a:rPr lang="en-US" i="1"/>
            <a:t>related to </a:t>
          </a:r>
          <a:r>
            <a:rPr lang="en-US"/>
            <a:t>or </a:t>
          </a:r>
          <a:r>
            <a:rPr lang="en-US" i="1"/>
            <a:t>comparison of.</a:t>
          </a:r>
          <a:endParaRPr lang="en-US"/>
        </a:p>
      </dgm:t>
    </dgm:pt>
    <dgm:pt modelId="{92CAC153-6FDA-4972-9E8A-E67CFEB74E47}" type="parTrans" cxnId="{27FEF733-5C20-42B5-A9C5-6EA615CEC003}">
      <dgm:prSet/>
      <dgm:spPr/>
      <dgm:t>
        <a:bodyPr/>
        <a:lstStyle/>
        <a:p>
          <a:endParaRPr lang="en-US"/>
        </a:p>
      </dgm:t>
    </dgm:pt>
    <dgm:pt modelId="{9A6F66E9-D2D0-4038-A113-0A85AA8097CF}" type="sibTrans" cxnId="{27FEF733-5C20-42B5-A9C5-6EA615CEC003}">
      <dgm:prSet/>
      <dgm:spPr/>
      <dgm:t>
        <a:bodyPr/>
        <a:lstStyle/>
        <a:p>
          <a:endParaRPr lang="en-US"/>
        </a:p>
      </dgm:t>
    </dgm:pt>
    <dgm:pt modelId="{3F594C46-127F-4717-B9F7-D709014BBA09}">
      <dgm:prSet/>
      <dgm:spPr/>
      <dgm:t>
        <a:bodyPr/>
        <a:lstStyle/>
        <a:p>
          <a:r>
            <a:rPr lang="en-US"/>
            <a:t>Mention the specific strategy of inquiry.</a:t>
          </a:r>
        </a:p>
      </dgm:t>
    </dgm:pt>
    <dgm:pt modelId="{80120795-58EF-42A1-9DB8-9E5FA00986CF}" type="parTrans" cxnId="{024E77ED-288A-490F-BF35-422FE0E10583}">
      <dgm:prSet/>
      <dgm:spPr/>
      <dgm:t>
        <a:bodyPr/>
        <a:lstStyle/>
        <a:p>
          <a:endParaRPr lang="en-US"/>
        </a:p>
      </dgm:t>
    </dgm:pt>
    <dgm:pt modelId="{3E4F6EDE-6C12-4B2C-B23B-EA33F500B4D4}" type="sibTrans" cxnId="{024E77ED-288A-490F-BF35-422FE0E10583}">
      <dgm:prSet/>
      <dgm:spPr/>
      <dgm:t>
        <a:bodyPr/>
        <a:lstStyle/>
        <a:p>
          <a:endParaRPr lang="en-US"/>
        </a:p>
      </dgm:t>
    </dgm:pt>
    <dgm:pt modelId="{19BD6E2F-DB0B-493A-AA34-492F65CA2E5B}">
      <dgm:prSet/>
      <dgm:spPr/>
      <dgm:t>
        <a:bodyPr/>
        <a:lstStyle/>
        <a:p>
          <a:r>
            <a:rPr lang="en-US"/>
            <a:t>Provide general definitions of key variables.</a:t>
          </a:r>
        </a:p>
      </dgm:t>
    </dgm:pt>
    <dgm:pt modelId="{8D2A7755-BB54-49EA-A093-E9EA1953D418}" type="parTrans" cxnId="{A35974A6-2B77-4C52-B9F2-F914E5F3228F}">
      <dgm:prSet/>
      <dgm:spPr/>
      <dgm:t>
        <a:bodyPr/>
        <a:lstStyle/>
        <a:p>
          <a:endParaRPr lang="en-US"/>
        </a:p>
      </dgm:t>
    </dgm:pt>
    <dgm:pt modelId="{14388E19-A18A-4FF6-81EB-2C4277E4BDE7}" type="sibTrans" cxnId="{A35974A6-2B77-4C52-B9F2-F914E5F3228F}">
      <dgm:prSet/>
      <dgm:spPr/>
      <dgm:t>
        <a:bodyPr/>
        <a:lstStyle/>
        <a:p>
          <a:endParaRPr lang="en-US"/>
        </a:p>
      </dgm:t>
    </dgm:pt>
    <dgm:pt modelId="{D3C0E555-1015-47C7-8A9A-C0D2A1D3A2F2}" type="pres">
      <dgm:prSet presAssocID="{805C4225-74FF-430A-A9F5-C24966738B05}" presName="Name0" presStyleCnt="0">
        <dgm:presLayoutVars>
          <dgm:dir/>
          <dgm:animLvl val="lvl"/>
          <dgm:resizeHandles val="exact"/>
        </dgm:presLayoutVars>
      </dgm:prSet>
      <dgm:spPr/>
    </dgm:pt>
    <dgm:pt modelId="{B60F83EC-6A42-4583-A7BE-79596354B0B9}" type="pres">
      <dgm:prSet presAssocID="{68878F11-0024-412E-918E-82AF75E19777}" presName="composite" presStyleCnt="0"/>
      <dgm:spPr/>
    </dgm:pt>
    <dgm:pt modelId="{E864AE27-8094-4298-85BA-B5E1DA6360F4}" type="pres">
      <dgm:prSet presAssocID="{68878F11-0024-412E-918E-82AF75E1977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ACC0CB5-B7C2-4126-9404-0903E2FF2809}" type="pres">
      <dgm:prSet presAssocID="{68878F11-0024-412E-918E-82AF75E19777}" presName="desTx" presStyleLbl="alignAccFollowNode1" presStyleIdx="0" presStyleCnt="2">
        <dgm:presLayoutVars>
          <dgm:bulletEnabled val="1"/>
        </dgm:presLayoutVars>
      </dgm:prSet>
      <dgm:spPr/>
    </dgm:pt>
    <dgm:pt modelId="{524EB63C-8834-4977-8236-523297CCF07C}" type="pres">
      <dgm:prSet presAssocID="{3CD7DA5B-5CA4-435A-999B-4779AC938B12}" presName="space" presStyleCnt="0"/>
      <dgm:spPr/>
    </dgm:pt>
    <dgm:pt modelId="{4574EF66-FA5D-4970-BF26-4700129A46A3}" type="pres">
      <dgm:prSet presAssocID="{53B79E26-1631-43A6-84E1-9A823C64171A}" presName="composite" presStyleCnt="0"/>
      <dgm:spPr/>
    </dgm:pt>
    <dgm:pt modelId="{323EC394-146D-4106-8DD9-53D0C75B4195}" type="pres">
      <dgm:prSet presAssocID="{53B79E26-1631-43A6-84E1-9A823C6417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AD2CD9C-FF71-4808-B153-EAB6D1DE0ACF}" type="pres">
      <dgm:prSet presAssocID="{53B79E26-1631-43A6-84E1-9A823C64171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489FB18-C219-4CC0-95C7-EDC431ED29A5}" srcId="{68878F11-0024-412E-918E-82AF75E19777}" destId="{EB99A3AE-EBE0-408A-AA0E-40653D3BFD04}" srcOrd="2" destOrd="0" parTransId="{D68A3C35-0631-428D-B67B-D50DAC741B51}" sibTransId="{AEFC0CE0-8696-4310-A2FF-A0C3887197A4}"/>
    <dgm:cxn modelId="{27FEF733-5C20-42B5-A9C5-6EA615CEC003}" srcId="{53B79E26-1631-43A6-84E1-9A823C64171A}" destId="{D676C9ED-FE8A-4AAE-84A0-9BA87C1CBA74}" srcOrd="2" destOrd="0" parTransId="{92CAC153-6FDA-4972-9E8A-E67CFEB74E47}" sibTransId="{9A6F66E9-D2D0-4038-A113-0A85AA8097CF}"/>
    <dgm:cxn modelId="{1EDAC936-C99B-47E9-894B-3984B0E8663C}" srcId="{68878F11-0024-412E-918E-82AF75E19777}" destId="{7C5880F8-41BC-4608-BA01-F270A78CCCDB}" srcOrd="0" destOrd="0" parTransId="{C158CD85-989A-4A67-BDF3-46D437205DF8}" sibTransId="{72B6A913-A976-43DA-9AAC-CA5B5FB1B560}"/>
    <dgm:cxn modelId="{40469D45-2B04-4E02-BE73-686CCDCDDAB6}" srcId="{805C4225-74FF-430A-A9F5-C24966738B05}" destId="{68878F11-0024-412E-918E-82AF75E19777}" srcOrd="0" destOrd="0" parTransId="{9E31B68D-EEA0-4C04-9C58-597AD220D4E8}" sibTransId="{3CD7DA5B-5CA4-435A-999B-4779AC938B12}"/>
    <dgm:cxn modelId="{AF65F552-B96F-4668-99B6-DF9453F3B818}" type="presOf" srcId="{8A96D82F-6AC4-45F8-BBFB-661A22BE247E}" destId="{EAD2CD9C-FF71-4808-B153-EAB6D1DE0ACF}" srcOrd="0" destOrd="0" presId="urn:microsoft.com/office/officeart/2005/8/layout/hList1"/>
    <dgm:cxn modelId="{7A4C3973-B0D5-46DE-961C-9C59794FD586}" srcId="{53B79E26-1631-43A6-84E1-9A823C64171A}" destId="{EDF13465-1556-4FB0-BC61-D6C97D39B254}" srcOrd="1" destOrd="0" parTransId="{AA9BC594-2BF0-4DDC-88CC-C7BB26C84F86}" sibTransId="{1C049B92-0596-410F-8CDB-4B83179C323D}"/>
    <dgm:cxn modelId="{A363D880-4F08-4A2C-81BA-12E81CF08E83}" type="presOf" srcId="{68878F11-0024-412E-918E-82AF75E19777}" destId="{E864AE27-8094-4298-85BA-B5E1DA6360F4}" srcOrd="0" destOrd="0" presId="urn:microsoft.com/office/officeart/2005/8/layout/hList1"/>
    <dgm:cxn modelId="{264B7B85-F056-4DC4-AC1A-3D2770ECDB7D}" type="presOf" srcId="{3F594C46-127F-4717-B9F7-D709014BBA09}" destId="{EAD2CD9C-FF71-4808-B153-EAB6D1DE0ACF}" srcOrd="0" destOrd="3" presId="urn:microsoft.com/office/officeart/2005/8/layout/hList1"/>
    <dgm:cxn modelId="{70E5CB8C-DFB1-45D4-9883-405F50C3BCCB}" type="presOf" srcId="{1279344C-CFCB-4365-AC81-E1F261494E17}" destId="{5ACC0CB5-B7C2-4126-9404-0903E2FF2809}" srcOrd="0" destOrd="1" presId="urn:microsoft.com/office/officeart/2005/8/layout/hList1"/>
    <dgm:cxn modelId="{82382093-E8FC-4004-B081-2D07E10F9444}" type="presOf" srcId="{EDF13465-1556-4FB0-BC61-D6C97D39B254}" destId="{EAD2CD9C-FF71-4808-B153-EAB6D1DE0ACF}" srcOrd="0" destOrd="1" presId="urn:microsoft.com/office/officeart/2005/8/layout/hList1"/>
    <dgm:cxn modelId="{8A5AB695-0D9C-4956-897A-CA0A1B07F6F2}" type="presOf" srcId="{53B79E26-1631-43A6-84E1-9A823C64171A}" destId="{323EC394-146D-4106-8DD9-53D0C75B4195}" srcOrd="0" destOrd="0" presId="urn:microsoft.com/office/officeart/2005/8/layout/hList1"/>
    <dgm:cxn modelId="{34F3CC9C-692A-4881-BD7A-69E378F623FC}" srcId="{68878F11-0024-412E-918E-82AF75E19777}" destId="{1279344C-CFCB-4365-AC81-E1F261494E17}" srcOrd="1" destOrd="0" parTransId="{185B8EA3-A476-4B4C-8D21-F6A8DDDBFFF3}" sibTransId="{92D490DB-A97C-473B-919B-1F6900C731B5}"/>
    <dgm:cxn modelId="{A35974A6-2B77-4C52-B9F2-F914E5F3228F}" srcId="{53B79E26-1631-43A6-84E1-9A823C64171A}" destId="{19BD6E2F-DB0B-493A-AA34-492F65CA2E5B}" srcOrd="4" destOrd="0" parTransId="{8D2A7755-BB54-49EA-A093-E9EA1953D418}" sibTransId="{14388E19-A18A-4FF6-81EB-2C4277E4BDE7}"/>
    <dgm:cxn modelId="{DB7FFDAB-1D73-4040-B35F-8F586FB73A9C}" type="presOf" srcId="{D676C9ED-FE8A-4AAE-84A0-9BA87C1CBA74}" destId="{EAD2CD9C-FF71-4808-B153-EAB6D1DE0ACF}" srcOrd="0" destOrd="2" presId="urn:microsoft.com/office/officeart/2005/8/layout/hList1"/>
    <dgm:cxn modelId="{E7901AB6-21A2-4AB6-89CC-6649F33397A8}" type="presOf" srcId="{19BD6E2F-DB0B-493A-AA34-492F65CA2E5B}" destId="{EAD2CD9C-FF71-4808-B153-EAB6D1DE0ACF}" srcOrd="0" destOrd="4" presId="urn:microsoft.com/office/officeart/2005/8/layout/hList1"/>
    <dgm:cxn modelId="{BF96E4BA-8B30-4394-A2E5-97B83CD9FB5B}" type="presOf" srcId="{7C5880F8-41BC-4608-BA01-F270A78CCCDB}" destId="{5ACC0CB5-B7C2-4126-9404-0903E2FF2809}" srcOrd="0" destOrd="0" presId="urn:microsoft.com/office/officeart/2005/8/layout/hList1"/>
    <dgm:cxn modelId="{2E0D1FC1-F67B-4B29-8D16-31FE00DCCEF0}" type="presOf" srcId="{EB99A3AE-EBE0-408A-AA0E-40653D3BFD04}" destId="{5ACC0CB5-B7C2-4126-9404-0903E2FF2809}" srcOrd="0" destOrd="2" presId="urn:microsoft.com/office/officeart/2005/8/layout/hList1"/>
    <dgm:cxn modelId="{143E16C7-8745-456E-BE5F-3A2E1B47641B}" srcId="{53B79E26-1631-43A6-84E1-9A823C64171A}" destId="{8A96D82F-6AC4-45F8-BBFB-661A22BE247E}" srcOrd="0" destOrd="0" parTransId="{8BA870A5-39D4-449F-8440-4E57451B12A5}" sibTransId="{2B88BA96-746F-4AE6-B299-9EBFB22C60F9}"/>
    <dgm:cxn modelId="{736E1CCA-CA6D-46C3-B040-2D3BB484A1C7}" srcId="{805C4225-74FF-430A-A9F5-C24966738B05}" destId="{53B79E26-1631-43A6-84E1-9A823C64171A}" srcOrd="1" destOrd="0" parTransId="{D10FD48A-0361-4638-8B8E-BF628848C251}" sibTransId="{322B4435-A9DA-492B-BF20-EF502C2566DB}"/>
    <dgm:cxn modelId="{3C744CE0-255C-4660-9CFF-35E7FD649251}" type="presOf" srcId="{805C4225-74FF-430A-A9F5-C24966738B05}" destId="{D3C0E555-1015-47C7-8A9A-C0D2A1D3A2F2}" srcOrd="0" destOrd="0" presId="urn:microsoft.com/office/officeart/2005/8/layout/hList1"/>
    <dgm:cxn modelId="{024E77ED-288A-490F-BF35-422FE0E10583}" srcId="{53B79E26-1631-43A6-84E1-9A823C64171A}" destId="{3F594C46-127F-4717-B9F7-D709014BBA09}" srcOrd="3" destOrd="0" parTransId="{80120795-58EF-42A1-9DB8-9E5FA00986CF}" sibTransId="{3E4F6EDE-6C12-4B2C-B23B-EA33F500B4D4}"/>
    <dgm:cxn modelId="{ADCBA42A-AEC0-405B-B629-85AA6F21F4DC}" type="presParOf" srcId="{D3C0E555-1015-47C7-8A9A-C0D2A1D3A2F2}" destId="{B60F83EC-6A42-4583-A7BE-79596354B0B9}" srcOrd="0" destOrd="0" presId="urn:microsoft.com/office/officeart/2005/8/layout/hList1"/>
    <dgm:cxn modelId="{1927C300-6553-4CC0-8DFC-60C2303CD9F8}" type="presParOf" srcId="{B60F83EC-6A42-4583-A7BE-79596354B0B9}" destId="{E864AE27-8094-4298-85BA-B5E1DA6360F4}" srcOrd="0" destOrd="0" presId="urn:microsoft.com/office/officeart/2005/8/layout/hList1"/>
    <dgm:cxn modelId="{6B67D2D0-D333-45DE-A035-3B5891F74AF0}" type="presParOf" srcId="{B60F83EC-6A42-4583-A7BE-79596354B0B9}" destId="{5ACC0CB5-B7C2-4126-9404-0903E2FF2809}" srcOrd="1" destOrd="0" presId="urn:microsoft.com/office/officeart/2005/8/layout/hList1"/>
    <dgm:cxn modelId="{0EC0F62C-0D35-4143-BD28-ABACDA8D52CF}" type="presParOf" srcId="{D3C0E555-1015-47C7-8A9A-C0D2A1D3A2F2}" destId="{524EB63C-8834-4977-8236-523297CCF07C}" srcOrd="1" destOrd="0" presId="urn:microsoft.com/office/officeart/2005/8/layout/hList1"/>
    <dgm:cxn modelId="{20044BD4-389D-45E9-8DC4-6B8F20C1F6C1}" type="presParOf" srcId="{D3C0E555-1015-47C7-8A9A-C0D2A1D3A2F2}" destId="{4574EF66-FA5D-4970-BF26-4700129A46A3}" srcOrd="2" destOrd="0" presId="urn:microsoft.com/office/officeart/2005/8/layout/hList1"/>
    <dgm:cxn modelId="{5DE135CE-4F0F-40F8-AD47-92C6B9365D93}" type="presParOf" srcId="{4574EF66-FA5D-4970-BF26-4700129A46A3}" destId="{323EC394-146D-4106-8DD9-53D0C75B4195}" srcOrd="0" destOrd="0" presId="urn:microsoft.com/office/officeart/2005/8/layout/hList1"/>
    <dgm:cxn modelId="{609EF6D6-217A-4606-A431-4B06A2E6003F}" type="presParOf" srcId="{4574EF66-FA5D-4970-BF26-4700129A46A3}" destId="{EAD2CD9C-FF71-4808-B153-EAB6D1DE0A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AB420-482F-49A0-A20F-46FCD1DDD9D2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5D7479-D06E-48DD-86A1-24F665C87A58}">
      <dgm:prSet/>
      <dgm:spPr/>
      <dgm:t>
        <a:bodyPr/>
        <a:lstStyle/>
        <a:p>
          <a:r>
            <a:rPr lang="en-US"/>
            <a:t>Ask one or two central questions and no more than two or three subquestions.</a:t>
          </a:r>
        </a:p>
      </dgm:t>
    </dgm:pt>
    <dgm:pt modelId="{26E699A7-514F-414A-8EF3-379DD7F52961}" type="parTrans" cxnId="{35276040-6A23-4023-AA41-62FFAE094F39}">
      <dgm:prSet/>
      <dgm:spPr/>
      <dgm:t>
        <a:bodyPr/>
        <a:lstStyle/>
        <a:p>
          <a:endParaRPr lang="en-US"/>
        </a:p>
      </dgm:t>
    </dgm:pt>
    <dgm:pt modelId="{77156B36-F04A-4A84-800D-C99B03992913}" type="sibTrans" cxnId="{35276040-6A23-4023-AA41-62FFAE094F39}">
      <dgm:prSet/>
      <dgm:spPr/>
      <dgm:t>
        <a:bodyPr/>
        <a:lstStyle/>
        <a:p>
          <a:endParaRPr lang="en-US"/>
        </a:p>
      </dgm:t>
    </dgm:pt>
    <dgm:pt modelId="{5F76E0AB-C140-4FDB-8D2C-27BB2BBCB0D8}">
      <dgm:prSet custT="1"/>
      <dgm:spPr/>
      <dgm:t>
        <a:bodyPr/>
        <a:lstStyle/>
        <a:p>
          <a:r>
            <a:rPr lang="en-US" sz="2400" dirty="0"/>
            <a:t>These questions should</a:t>
          </a:r>
        </a:p>
      </dgm:t>
    </dgm:pt>
    <dgm:pt modelId="{24CF10F4-85E7-4BAE-8478-46F36A18C4BF}" type="parTrans" cxnId="{D5D4DC20-AE08-46C0-820C-D6B327B5A297}">
      <dgm:prSet/>
      <dgm:spPr/>
      <dgm:t>
        <a:bodyPr/>
        <a:lstStyle/>
        <a:p>
          <a:endParaRPr lang="en-US"/>
        </a:p>
      </dgm:t>
    </dgm:pt>
    <dgm:pt modelId="{33591535-3524-420B-9920-C30FA733A49E}" type="sibTrans" cxnId="{D5D4DC20-AE08-46C0-820C-D6B327B5A297}">
      <dgm:prSet/>
      <dgm:spPr/>
      <dgm:t>
        <a:bodyPr/>
        <a:lstStyle/>
        <a:p>
          <a:endParaRPr lang="en-US"/>
        </a:p>
      </dgm:t>
    </dgm:pt>
    <dgm:pt modelId="{CD54492D-A1B1-452C-8836-F5DFE17A1AB0}">
      <dgm:prSet/>
      <dgm:spPr/>
      <dgm:t>
        <a:bodyPr/>
        <a:lstStyle/>
        <a:p>
          <a:r>
            <a:rPr lang="en-US"/>
            <a:t>relate the central question to the strategy of inquiry,</a:t>
          </a:r>
        </a:p>
      </dgm:t>
    </dgm:pt>
    <dgm:pt modelId="{15372665-F2A9-4CBC-A764-F15AB266C4A5}" type="parTrans" cxnId="{A22E123E-424E-477E-B14F-3FEA24209A67}">
      <dgm:prSet/>
      <dgm:spPr/>
      <dgm:t>
        <a:bodyPr/>
        <a:lstStyle/>
        <a:p>
          <a:endParaRPr lang="en-US"/>
        </a:p>
      </dgm:t>
    </dgm:pt>
    <dgm:pt modelId="{DF2FFB31-2911-4295-BAED-3D476356B526}" type="sibTrans" cxnId="{A22E123E-424E-477E-B14F-3FEA24209A67}">
      <dgm:prSet/>
      <dgm:spPr/>
      <dgm:t>
        <a:bodyPr/>
        <a:lstStyle/>
        <a:p>
          <a:endParaRPr lang="en-US"/>
        </a:p>
      </dgm:t>
    </dgm:pt>
    <dgm:pt modelId="{3AB7C826-7D7E-4486-BBC8-CD3A9938D4FD}">
      <dgm:prSet/>
      <dgm:spPr/>
      <dgm:t>
        <a:bodyPr/>
        <a:lstStyle/>
        <a:p>
          <a:r>
            <a:rPr lang="en-US"/>
            <a:t>begin with </a:t>
          </a:r>
          <a:r>
            <a:rPr lang="en-US" i="1"/>
            <a:t>What</a:t>
          </a:r>
          <a:r>
            <a:rPr lang="en-US"/>
            <a:t> or </a:t>
          </a:r>
          <a:r>
            <a:rPr lang="en-US" i="1"/>
            <a:t>How</a:t>
          </a:r>
          <a:r>
            <a:rPr lang="en-US"/>
            <a:t>,</a:t>
          </a:r>
        </a:p>
      </dgm:t>
    </dgm:pt>
    <dgm:pt modelId="{9D5CB500-CB1B-423E-8E6F-50B82699B73B}" type="parTrans" cxnId="{8F5212F9-4A00-4DD0-B301-9FD4A04EB73E}">
      <dgm:prSet/>
      <dgm:spPr/>
      <dgm:t>
        <a:bodyPr/>
        <a:lstStyle/>
        <a:p>
          <a:endParaRPr lang="en-US"/>
        </a:p>
      </dgm:t>
    </dgm:pt>
    <dgm:pt modelId="{2D987175-57F2-4EE4-8FD0-676121FDD275}" type="sibTrans" cxnId="{8F5212F9-4A00-4DD0-B301-9FD4A04EB73E}">
      <dgm:prSet/>
      <dgm:spPr/>
      <dgm:t>
        <a:bodyPr/>
        <a:lstStyle/>
        <a:p>
          <a:endParaRPr lang="en-US"/>
        </a:p>
      </dgm:t>
    </dgm:pt>
    <dgm:pt modelId="{E868E4A7-53C9-44AD-966C-D67D5C91DAAD}">
      <dgm:prSet/>
      <dgm:spPr/>
      <dgm:t>
        <a:bodyPr/>
        <a:lstStyle/>
        <a:p>
          <a:r>
            <a:rPr lang="en-US"/>
            <a:t>focus on a single phenomenon or concept,</a:t>
          </a:r>
        </a:p>
      </dgm:t>
    </dgm:pt>
    <dgm:pt modelId="{A96D3F64-2312-4D61-BA6B-4C641D2B72C3}" type="parTrans" cxnId="{20B3CD93-DAEB-4DCC-ABF0-74911AEA2715}">
      <dgm:prSet/>
      <dgm:spPr/>
      <dgm:t>
        <a:bodyPr/>
        <a:lstStyle/>
        <a:p>
          <a:endParaRPr lang="en-US"/>
        </a:p>
      </dgm:t>
    </dgm:pt>
    <dgm:pt modelId="{934C97D3-8DFD-49B7-AE44-03D8ED5D71EC}" type="sibTrans" cxnId="{20B3CD93-DAEB-4DCC-ABF0-74911AEA2715}">
      <dgm:prSet/>
      <dgm:spPr/>
      <dgm:t>
        <a:bodyPr/>
        <a:lstStyle/>
        <a:p>
          <a:endParaRPr lang="en-US"/>
        </a:p>
      </dgm:t>
    </dgm:pt>
    <dgm:pt modelId="{07610D59-ABC9-4B1E-95AD-4249AB544860}">
      <dgm:prSet/>
      <dgm:spPr/>
      <dgm:t>
        <a:bodyPr/>
        <a:lstStyle/>
        <a:p>
          <a:r>
            <a:rPr lang="en-US"/>
            <a:t>use exploratory verbs such as </a:t>
          </a:r>
          <a:r>
            <a:rPr lang="en-US" i="1"/>
            <a:t>discover</a:t>
          </a:r>
          <a:r>
            <a:rPr lang="en-US"/>
            <a:t> or </a:t>
          </a:r>
          <a:r>
            <a:rPr lang="en-US" i="1"/>
            <a:t>describe</a:t>
          </a:r>
          <a:r>
            <a:rPr lang="en-US"/>
            <a:t>,</a:t>
          </a:r>
        </a:p>
      </dgm:t>
    </dgm:pt>
    <dgm:pt modelId="{D18F6A3B-6B20-4793-A960-3A8286054AE8}" type="parTrans" cxnId="{81EC6390-9C8B-4BDF-B74E-75F579922EBC}">
      <dgm:prSet/>
      <dgm:spPr/>
      <dgm:t>
        <a:bodyPr/>
        <a:lstStyle/>
        <a:p>
          <a:endParaRPr lang="en-US"/>
        </a:p>
      </dgm:t>
    </dgm:pt>
    <dgm:pt modelId="{AFCAFD45-96CB-47CF-AB9E-75937857E93E}" type="sibTrans" cxnId="{81EC6390-9C8B-4BDF-B74E-75F579922EBC}">
      <dgm:prSet/>
      <dgm:spPr/>
      <dgm:t>
        <a:bodyPr/>
        <a:lstStyle/>
        <a:p>
          <a:endParaRPr lang="en-US"/>
        </a:p>
      </dgm:t>
    </dgm:pt>
    <dgm:pt modelId="{CDB46C63-E737-45CB-9D43-7EBA33048CEC}">
      <dgm:prSet/>
      <dgm:spPr/>
      <dgm:t>
        <a:bodyPr/>
        <a:lstStyle/>
        <a:p>
          <a:r>
            <a:rPr lang="en-US"/>
            <a:t>avoid directional words such as </a:t>
          </a:r>
          <a:r>
            <a:rPr lang="en-US" i="1"/>
            <a:t>affect</a:t>
          </a:r>
          <a:r>
            <a:rPr lang="en-US"/>
            <a:t> or </a:t>
          </a:r>
          <a:r>
            <a:rPr lang="en-US" i="1"/>
            <a:t>impact</a:t>
          </a:r>
          <a:r>
            <a:rPr lang="en-US"/>
            <a:t>,</a:t>
          </a:r>
        </a:p>
      </dgm:t>
    </dgm:pt>
    <dgm:pt modelId="{CC48B200-6B4F-494F-9102-7C6DFF99C1D4}" type="parTrans" cxnId="{E9DA707B-35E9-4BA5-9375-2F2DAFECEE71}">
      <dgm:prSet/>
      <dgm:spPr/>
      <dgm:t>
        <a:bodyPr/>
        <a:lstStyle/>
        <a:p>
          <a:endParaRPr lang="en-US"/>
        </a:p>
      </dgm:t>
    </dgm:pt>
    <dgm:pt modelId="{611D1F48-DE8B-4E62-A004-C851E2CD7AF5}" type="sibTrans" cxnId="{E9DA707B-35E9-4BA5-9375-2F2DAFECEE71}">
      <dgm:prSet/>
      <dgm:spPr/>
      <dgm:t>
        <a:bodyPr/>
        <a:lstStyle/>
        <a:p>
          <a:endParaRPr lang="en-US"/>
        </a:p>
      </dgm:t>
    </dgm:pt>
    <dgm:pt modelId="{2E711FA3-5F08-4D92-8FC8-97FF8816BE7F}">
      <dgm:prSet/>
      <dgm:spPr/>
      <dgm:t>
        <a:bodyPr/>
        <a:lstStyle/>
        <a:p>
          <a:r>
            <a:rPr lang="en-US"/>
            <a:t>be open-ended</a:t>
          </a:r>
        </a:p>
      </dgm:t>
    </dgm:pt>
    <dgm:pt modelId="{03880369-E80C-4B46-8FF3-DAE3DFA37931}" type="parTrans" cxnId="{03D6071F-EC8A-4085-ABAC-CA90CDA1EB79}">
      <dgm:prSet/>
      <dgm:spPr/>
      <dgm:t>
        <a:bodyPr/>
        <a:lstStyle/>
        <a:p>
          <a:endParaRPr lang="en-US"/>
        </a:p>
      </dgm:t>
    </dgm:pt>
    <dgm:pt modelId="{303977DB-1738-42FC-A48C-CBE8E56FFDC9}" type="sibTrans" cxnId="{03D6071F-EC8A-4085-ABAC-CA90CDA1EB79}">
      <dgm:prSet/>
      <dgm:spPr/>
      <dgm:t>
        <a:bodyPr/>
        <a:lstStyle/>
        <a:p>
          <a:endParaRPr lang="en-US"/>
        </a:p>
      </dgm:t>
    </dgm:pt>
    <dgm:pt modelId="{55759530-AFCE-4C4E-B056-CD0AE20DD2E4}">
      <dgm:prSet custT="1"/>
      <dgm:spPr/>
      <dgm:t>
        <a:bodyPr/>
        <a:lstStyle/>
        <a:p>
          <a:r>
            <a:rPr lang="en-US" sz="900" dirty="0"/>
            <a:t>specify the participants and research site (unless stated previously).</a:t>
          </a:r>
        </a:p>
      </dgm:t>
    </dgm:pt>
    <dgm:pt modelId="{7ED8F63D-200D-4FDE-BD64-A4E1D69AF74E}" type="parTrans" cxnId="{4E05F203-C7BA-4592-BB7E-B3DEEEEB30A3}">
      <dgm:prSet/>
      <dgm:spPr/>
      <dgm:t>
        <a:bodyPr/>
        <a:lstStyle/>
        <a:p>
          <a:endParaRPr lang="en-US"/>
        </a:p>
      </dgm:t>
    </dgm:pt>
    <dgm:pt modelId="{BF9885B5-D6B1-440F-AE06-70D7A15E35AE}" type="sibTrans" cxnId="{4E05F203-C7BA-4592-BB7E-B3DEEEEB30A3}">
      <dgm:prSet/>
      <dgm:spPr/>
      <dgm:t>
        <a:bodyPr/>
        <a:lstStyle/>
        <a:p>
          <a:endParaRPr lang="en-US"/>
        </a:p>
      </dgm:t>
    </dgm:pt>
    <dgm:pt modelId="{0D74029B-5807-48C5-B3FD-FF618C676F34}" type="pres">
      <dgm:prSet presAssocID="{9AEAB420-482F-49A0-A20F-46FCD1DDD9D2}" presName="Name0" presStyleCnt="0">
        <dgm:presLayoutVars>
          <dgm:dir/>
          <dgm:animLvl val="lvl"/>
          <dgm:resizeHandles val="exact"/>
        </dgm:presLayoutVars>
      </dgm:prSet>
      <dgm:spPr/>
    </dgm:pt>
    <dgm:pt modelId="{37681F88-3DB3-416D-A1EA-3CB6FE0509F2}" type="pres">
      <dgm:prSet presAssocID="{5F76E0AB-C140-4FDB-8D2C-27BB2BBCB0D8}" presName="boxAndChildren" presStyleCnt="0"/>
      <dgm:spPr/>
    </dgm:pt>
    <dgm:pt modelId="{791AC4B5-EC9C-4C95-83F1-B2630ADF9453}" type="pres">
      <dgm:prSet presAssocID="{5F76E0AB-C140-4FDB-8D2C-27BB2BBCB0D8}" presName="parentTextBox" presStyleLbl="node1" presStyleIdx="0" presStyleCnt="2"/>
      <dgm:spPr/>
    </dgm:pt>
    <dgm:pt modelId="{F2ED050C-41C1-4E6F-87C9-E4B1B583138E}" type="pres">
      <dgm:prSet presAssocID="{5F76E0AB-C140-4FDB-8D2C-27BB2BBCB0D8}" presName="entireBox" presStyleLbl="node1" presStyleIdx="0" presStyleCnt="2" custLinFactNeighborX="1694" custLinFactNeighborY="-13524"/>
      <dgm:spPr/>
    </dgm:pt>
    <dgm:pt modelId="{24AB4C30-5A4D-4323-B2A7-134B4CFA184E}" type="pres">
      <dgm:prSet presAssocID="{5F76E0AB-C140-4FDB-8D2C-27BB2BBCB0D8}" presName="descendantBox" presStyleCnt="0"/>
      <dgm:spPr/>
    </dgm:pt>
    <dgm:pt modelId="{BC51DCCF-146E-4C58-B551-A316B9EF084C}" type="pres">
      <dgm:prSet presAssocID="{CD54492D-A1B1-452C-8836-F5DFE17A1AB0}" presName="childTextBox" presStyleLbl="fgAccFollowNode1" presStyleIdx="0" presStyleCnt="7">
        <dgm:presLayoutVars>
          <dgm:bulletEnabled val="1"/>
        </dgm:presLayoutVars>
      </dgm:prSet>
      <dgm:spPr/>
    </dgm:pt>
    <dgm:pt modelId="{BB9928B5-6BA1-4ED5-B883-74AFE038980F}" type="pres">
      <dgm:prSet presAssocID="{3AB7C826-7D7E-4486-BBC8-CD3A9938D4FD}" presName="childTextBox" presStyleLbl="fgAccFollowNode1" presStyleIdx="1" presStyleCnt="7">
        <dgm:presLayoutVars>
          <dgm:bulletEnabled val="1"/>
        </dgm:presLayoutVars>
      </dgm:prSet>
      <dgm:spPr/>
    </dgm:pt>
    <dgm:pt modelId="{DC598513-D195-4659-B80B-544A610DC2FA}" type="pres">
      <dgm:prSet presAssocID="{E868E4A7-53C9-44AD-966C-D67D5C91DAAD}" presName="childTextBox" presStyleLbl="fgAccFollowNode1" presStyleIdx="2" presStyleCnt="7">
        <dgm:presLayoutVars>
          <dgm:bulletEnabled val="1"/>
        </dgm:presLayoutVars>
      </dgm:prSet>
      <dgm:spPr/>
    </dgm:pt>
    <dgm:pt modelId="{6D977F96-D50C-403C-97B9-6DAE541B336E}" type="pres">
      <dgm:prSet presAssocID="{07610D59-ABC9-4B1E-95AD-4249AB544860}" presName="childTextBox" presStyleLbl="fgAccFollowNode1" presStyleIdx="3" presStyleCnt="7">
        <dgm:presLayoutVars>
          <dgm:bulletEnabled val="1"/>
        </dgm:presLayoutVars>
      </dgm:prSet>
      <dgm:spPr/>
    </dgm:pt>
    <dgm:pt modelId="{C5C2D1B7-B8F6-46B6-9AC0-EDF0941D7535}" type="pres">
      <dgm:prSet presAssocID="{CDB46C63-E737-45CB-9D43-7EBA33048CEC}" presName="childTextBox" presStyleLbl="fgAccFollowNode1" presStyleIdx="4" presStyleCnt="7">
        <dgm:presLayoutVars>
          <dgm:bulletEnabled val="1"/>
        </dgm:presLayoutVars>
      </dgm:prSet>
      <dgm:spPr/>
    </dgm:pt>
    <dgm:pt modelId="{89794C5F-7B03-4FC9-968C-50F249ED8E96}" type="pres">
      <dgm:prSet presAssocID="{2E711FA3-5F08-4D92-8FC8-97FF8816BE7F}" presName="childTextBox" presStyleLbl="fgAccFollowNode1" presStyleIdx="5" presStyleCnt="7">
        <dgm:presLayoutVars>
          <dgm:bulletEnabled val="1"/>
        </dgm:presLayoutVars>
      </dgm:prSet>
      <dgm:spPr/>
    </dgm:pt>
    <dgm:pt modelId="{28395312-23AB-4ADE-9B06-CB320D4E1C8C}" type="pres">
      <dgm:prSet presAssocID="{55759530-AFCE-4C4E-B056-CD0AE20DD2E4}" presName="childTextBox" presStyleLbl="fgAccFollowNode1" presStyleIdx="6" presStyleCnt="7">
        <dgm:presLayoutVars>
          <dgm:bulletEnabled val="1"/>
        </dgm:presLayoutVars>
      </dgm:prSet>
      <dgm:spPr/>
    </dgm:pt>
    <dgm:pt modelId="{32C4C5B3-2685-43A5-A2EC-BD8FEF4CCD3D}" type="pres">
      <dgm:prSet presAssocID="{77156B36-F04A-4A84-800D-C99B03992913}" presName="sp" presStyleCnt="0"/>
      <dgm:spPr/>
    </dgm:pt>
    <dgm:pt modelId="{13560D3F-7C74-43DB-BBAB-5A84D816D821}" type="pres">
      <dgm:prSet presAssocID="{295D7479-D06E-48DD-86A1-24F665C87A58}" presName="arrowAndChildren" presStyleCnt="0"/>
      <dgm:spPr/>
    </dgm:pt>
    <dgm:pt modelId="{51B97865-F1D2-42C4-94BA-C5E8025A3A76}" type="pres">
      <dgm:prSet presAssocID="{295D7479-D06E-48DD-86A1-24F665C87A58}" presName="parentTextArrow" presStyleLbl="node1" presStyleIdx="1" presStyleCnt="2" custLinFactNeighborX="7814" custLinFactNeighborY="-25535"/>
      <dgm:spPr/>
    </dgm:pt>
  </dgm:ptLst>
  <dgm:cxnLst>
    <dgm:cxn modelId="{AD392203-3CD3-483F-AC27-D7405EAACE54}" type="presOf" srcId="{07610D59-ABC9-4B1E-95AD-4249AB544860}" destId="{6D977F96-D50C-403C-97B9-6DAE541B336E}" srcOrd="0" destOrd="0" presId="urn:microsoft.com/office/officeart/2005/8/layout/process4"/>
    <dgm:cxn modelId="{4E05F203-C7BA-4592-BB7E-B3DEEEEB30A3}" srcId="{5F76E0AB-C140-4FDB-8D2C-27BB2BBCB0D8}" destId="{55759530-AFCE-4C4E-B056-CD0AE20DD2E4}" srcOrd="6" destOrd="0" parTransId="{7ED8F63D-200D-4FDE-BD64-A4E1D69AF74E}" sibTransId="{BF9885B5-D6B1-440F-AE06-70D7A15E35AE}"/>
    <dgm:cxn modelId="{B0ECC314-5D3E-44BB-B158-48A9EBDAD45E}" type="presOf" srcId="{5F76E0AB-C140-4FDB-8D2C-27BB2BBCB0D8}" destId="{F2ED050C-41C1-4E6F-87C9-E4B1B583138E}" srcOrd="1" destOrd="0" presId="urn:microsoft.com/office/officeart/2005/8/layout/process4"/>
    <dgm:cxn modelId="{B67A721A-CC38-4D48-9FCB-648174CEA0DF}" type="presOf" srcId="{3AB7C826-7D7E-4486-BBC8-CD3A9938D4FD}" destId="{BB9928B5-6BA1-4ED5-B883-74AFE038980F}" srcOrd="0" destOrd="0" presId="urn:microsoft.com/office/officeart/2005/8/layout/process4"/>
    <dgm:cxn modelId="{03D6071F-EC8A-4085-ABAC-CA90CDA1EB79}" srcId="{5F76E0AB-C140-4FDB-8D2C-27BB2BBCB0D8}" destId="{2E711FA3-5F08-4D92-8FC8-97FF8816BE7F}" srcOrd="5" destOrd="0" parTransId="{03880369-E80C-4B46-8FF3-DAE3DFA37931}" sibTransId="{303977DB-1738-42FC-A48C-CBE8E56FFDC9}"/>
    <dgm:cxn modelId="{D5D4DC20-AE08-46C0-820C-D6B327B5A297}" srcId="{9AEAB420-482F-49A0-A20F-46FCD1DDD9D2}" destId="{5F76E0AB-C140-4FDB-8D2C-27BB2BBCB0D8}" srcOrd="1" destOrd="0" parTransId="{24CF10F4-85E7-4BAE-8478-46F36A18C4BF}" sibTransId="{33591535-3524-420B-9920-C30FA733A49E}"/>
    <dgm:cxn modelId="{5BD77F21-4039-4F74-89C8-29392C9AB508}" type="presOf" srcId="{295D7479-D06E-48DD-86A1-24F665C87A58}" destId="{51B97865-F1D2-42C4-94BA-C5E8025A3A76}" srcOrd="0" destOrd="0" presId="urn:microsoft.com/office/officeart/2005/8/layout/process4"/>
    <dgm:cxn modelId="{7ECF9A27-1D6A-4405-9CA7-592D0E2BF910}" type="presOf" srcId="{55759530-AFCE-4C4E-B056-CD0AE20DD2E4}" destId="{28395312-23AB-4ADE-9B06-CB320D4E1C8C}" srcOrd="0" destOrd="0" presId="urn:microsoft.com/office/officeart/2005/8/layout/process4"/>
    <dgm:cxn modelId="{DAF55F31-17C6-4C3E-BAB5-6F2A92A6E204}" type="presOf" srcId="{CD54492D-A1B1-452C-8836-F5DFE17A1AB0}" destId="{BC51DCCF-146E-4C58-B551-A316B9EF084C}" srcOrd="0" destOrd="0" presId="urn:microsoft.com/office/officeart/2005/8/layout/process4"/>
    <dgm:cxn modelId="{A22E123E-424E-477E-B14F-3FEA24209A67}" srcId="{5F76E0AB-C140-4FDB-8D2C-27BB2BBCB0D8}" destId="{CD54492D-A1B1-452C-8836-F5DFE17A1AB0}" srcOrd="0" destOrd="0" parTransId="{15372665-F2A9-4CBC-A764-F15AB266C4A5}" sibTransId="{DF2FFB31-2911-4295-BAED-3D476356B526}"/>
    <dgm:cxn modelId="{35276040-6A23-4023-AA41-62FFAE094F39}" srcId="{9AEAB420-482F-49A0-A20F-46FCD1DDD9D2}" destId="{295D7479-D06E-48DD-86A1-24F665C87A58}" srcOrd="0" destOrd="0" parTransId="{26E699A7-514F-414A-8EF3-379DD7F52961}" sibTransId="{77156B36-F04A-4A84-800D-C99B03992913}"/>
    <dgm:cxn modelId="{B4D4B867-9F3B-40DC-AE30-B998A0BBEA07}" type="presOf" srcId="{9AEAB420-482F-49A0-A20F-46FCD1DDD9D2}" destId="{0D74029B-5807-48C5-B3FD-FF618C676F34}" srcOrd="0" destOrd="0" presId="urn:microsoft.com/office/officeart/2005/8/layout/process4"/>
    <dgm:cxn modelId="{E9DA707B-35E9-4BA5-9375-2F2DAFECEE71}" srcId="{5F76E0AB-C140-4FDB-8D2C-27BB2BBCB0D8}" destId="{CDB46C63-E737-45CB-9D43-7EBA33048CEC}" srcOrd="4" destOrd="0" parTransId="{CC48B200-6B4F-494F-9102-7C6DFF99C1D4}" sibTransId="{611D1F48-DE8B-4E62-A004-C851E2CD7AF5}"/>
    <dgm:cxn modelId="{81EC6390-9C8B-4BDF-B74E-75F579922EBC}" srcId="{5F76E0AB-C140-4FDB-8D2C-27BB2BBCB0D8}" destId="{07610D59-ABC9-4B1E-95AD-4249AB544860}" srcOrd="3" destOrd="0" parTransId="{D18F6A3B-6B20-4793-A960-3A8286054AE8}" sibTransId="{AFCAFD45-96CB-47CF-AB9E-75937857E93E}"/>
    <dgm:cxn modelId="{4C36FF91-F574-4081-87A4-28E71241EF93}" type="presOf" srcId="{CDB46C63-E737-45CB-9D43-7EBA33048CEC}" destId="{C5C2D1B7-B8F6-46B6-9AC0-EDF0941D7535}" srcOrd="0" destOrd="0" presId="urn:microsoft.com/office/officeart/2005/8/layout/process4"/>
    <dgm:cxn modelId="{20B3CD93-DAEB-4DCC-ABF0-74911AEA2715}" srcId="{5F76E0AB-C140-4FDB-8D2C-27BB2BBCB0D8}" destId="{E868E4A7-53C9-44AD-966C-D67D5C91DAAD}" srcOrd="2" destOrd="0" parTransId="{A96D3F64-2312-4D61-BA6B-4C641D2B72C3}" sibTransId="{934C97D3-8DFD-49B7-AE44-03D8ED5D71EC}"/>
    <dgm:cxn modelId="{2E5F7ACA-FFA8-466C-B01C-AAD46601111F}" type="presOf" srcId="{2E711FA3-5F08-4D92-8FC8-97FF8816BE7F}" destId="{89794C5F-7B03-4FC9-968C-50F249ED8E96}" srcOrd="0" destOrd="0" presId="urn:microsoft.com/office/officeart/2005/8/layout/process4"/>
    <dgm:cxn modelId="{8F5212F9-4A00-4DD0-B301-9FD4A04EB73E}" srcId="{5F76E0AB-C140-4FDB-8D2C-27BB2BBCB0D8}" destId="{3AB7C826-7D7E-4486-BBC8-CD3A9938D4FD}" srcOrd="1" destOrd="0" parTransId="{9D5CB500-CB1B-423E-8E6F-50B82699B73B}" sibTransId="{2D987175-57F2-4EE4-8FD0-676121FDD275}"/>
    <dgm:cxn modelId="{F55503FE-1C04-4DDC-B10B-6B5C03A8590A}" type="presOf" srcId="{5F76E0AB-C140-4FDB-8D2C-27BB2BBCB0D8}" destId="{791AC4B5-EC9C-4C95-83F1-B2630ADF9453}" srcOrd="0" destOrd="0" presId="urn:microsoft.com/office/officeart/2005/8/layout/process4"/>
    <dgm:cxn modelId="{31BEA0FE-8596-4044-BF9F-B4AF42A44651}" type="presOf" srcId="{E868E4A7-53C9-44AD-966C-D67D5C91DAAD}" destId="{DC598513-D195-4659-B80B-544A610DC2FA}" srcOrd="0" destOrd="0" presId="urn:microsoft.com/office/officeart/2005/8/layout/process4"/>
    <dgm:cxn modelId="{166D7798-6729-492D-96D0-9AD4548B3C53}" type="presParOf" srcId="{0D74029B-5807-48C5-B3FD-FF618C676F34}" destId="{37681F88-3DB3-416D-A1EA-3CB6FE0509F2}" srcOrd="0" destOrd="0" presId="urn:microsoft.com/office/officeart/2005/8/layout/process4"/>
    <dgm:cxn modelId="{D72050C1-26D8-4285-B473-C034B7268F92}" type="presParOf" srcId="{37681F88-3DB3-416D-A1EA-3CB6FE0509F2}" destId="{791AC4B5-EC9C-4C95-83F1-B2630ADF9453}" srcOrd="0" destOrd="0" presId="urn:microsoft.com/office/officeart/2005/8/layout/process4"/>
    <dgm:cxn modelId="{B3067B83-820D-44F1-B5D8-C30D118BB103}" type="presParOf" srcId="{37681F88-3DB3-416D-A1EA-3CB6FE0509F2}" destId="{F2ED050C-41C1-4E6F-87C9-E4B1B583138E}" srcOrd="1" destOrd="0" presId="urn:microsoft.com/office/officeart/2005/8/layout/process4"/>
    <dgm:cxn modelId="{8D2E7B56-A17B-48D6-A28D-99FCA1717887}" type="presParOf" srcId="{37681F88-3DB3-416D-A1EA-3CB6FE0509F2}" destId="{24AB4C30-5A4D-4323-B2A7-134B4CFA184E}" srcOrd="2" destOrd="0" presId="urn:microsoft.com/office/officeart/2005/8/layout/process4"/>
    <dgm:cxn modelId="{5F7EB825-2BCB-414F-B258-AAF937AAB775}" type="presParOf" srcId="{24AB4C30-5A4D-4323-B2A7-134B4CFA184E}" destId="{BC51DCCF-146E-4C58-B551-A316B9EF084C}" srcOrd="0" destOrd="0" presId="urn:microsoft.com/office/officeart/2005/8/layout/process4"/>
    <dgm:cxn modelId="{18A80F88-0CD8-487A-A50E-C70E990B7C6B}" type="presParOf" srcId="{24AB4C30-5A4D-4323-B2A7-134B4CFA184E}" destId="{BB9928B5-6BA1-4ED5-B883-74AFE038980F}" srcOrd="1" destOrd="0" presId="urn:microsoft.com/office/officeart/2005/8/layout/process4"/>
    <dgm:cxn modelId="{71F18279-F649-491E-87D4-225BAE646481}" type="presParOf" srcId="{24AB4C30-5A4D-4323-B2A7-134B4CFA184E}" destId="{DC598513-D195-4659-B80B-544A610DC2FA}" srcOrd="2" destOrd="0" presId="urn:microsoft.com/office/officeart/2005/8/layout/process4"/>
    <dgm:cxn modelId="{A99A1FB2-DBD5-4F7C-BF22-8D8214FF90AE}" type="presParOf" srcId="{24AB4C30-5A4D-4323-B2A7-134B4CFA184E}" destId="{6D977F96-D50C-403C-97B9-6DAE541B336E}" srcOrd="3" destOrd="0" presId="urn:microsoft.com/office/officeart/2005/8/layout/process4"/>
    <dgm:cxn modelId="{98ED44E3-FDD9-47A3-9190-F29286512B69}" type="presParOf" srcId="{24AB4C30-5A4D-4323-B2A7-134B4CFA184E}" destId="{C5C2D1B7-B8F6-46B6-9AC0-EDF0941D7535}" srcOrd="4" destOrd="0" presId="urn:microsoft.com/office/officeart/2005/8/layout/process4"/>
    <dgm:cxn modelId="{94F67E88-5A7F-4C7B-9AE4-563E41857050}" type="presParOf" srcId="{24AB4C30-5A4D-4323-B2A7-134B4CFA184E}" destId="{89794C5F-7B03-4FC9-968C-50F249ED8E96}" srcOrd="5" destOrd="0" presId="urn:microsoft.com/office/officeart/2005/8/layout/process4"/>
    <dgm:cxn modelId="{A5965CFD-B303-4A84-A646-D584C09E8C07}" type="presParOf" srcId="{24AB4C30-5A4D-4323-B2A7-134B4CFA184E}" destId="{28395312-23AB-4ADE-9B06-CB320D4E1C8C}" srcOrd="6" destOrd="0" presId="urn:microsoft.com/office/officeart/2005/8/layout/process4"/>
    <dgm:cxn modelId="{6101F9FE-F4AF-420D-96C7-65379855513B}" type="presParOf" srcId="{0D74029B-5807-48C5-B3FD-FF618C676F34}" destId="{32C4C5B3-2685-43A5-A2EC-BD8FEF4CCD3D}" srcOrd="1" destOrd="0" presId="urn:microsoft.com/office/officeart/2005/8/layout/process4"/>
    <dgm:cxn modelId="{7EF987E3-DEDB-413C-8B17-31B56650775D}" type="presParOf" srcId="{0D74029B-5807-48C5-B3FD-FF618C676F34}" destId="{13560D3F-7C74-43DB-BBAB-5A84D816D821}" srcOrd="2" destOrd="0" presId="urn:microsoft.com/office/officeart/2005/8/layout/process4"/>
    <dgm:cxn modelId="{30321C25-9A89-4DB0-9648-E6E6A45DFD3E}" type="presParOf" srcId="{13560D3F-7C74-43DB-BBAB-5A84D816D821}" destId="{51B97865-F1D2-42C4-94BA-C5E8025A3A7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0BED62-46C2-4EFC-A445-DE4085D647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0BCDA5-356C-4820-9059-DD8333094DEF}">
      <dgm:prSet/>
      <dgm:spPr/>
      <dgm:t>
        <a:bodyPr/>
        <a:lstStyle/>
        <a:p>
          <a:r>
            <a:rPr lang="en-US" i="1"/>
            <a:t>What are the perceptions of ____________ regarding the __________ as it affects their __________?</a:t>
          </a:r>
          <a:endParaRPr lang="en-US"/>
        </a:p>
      </dgm:t>
    </dgm:pt>
    <dgm:pt modelId="{77F01702-16BE-4E47-9E27-78AA1E8CF81A}" type="parTrans" cxnId="{46CD6C6E-DCCA-4545-B0E2-057352920EC1}">
      <dgm:prSet/>
      <dgm:spPr/>
      <dgm:t>
        <a:bodyPr/>
        <a:lstStyle/>
        <a:p>
          <a:endParaRPr lang="en-US"/>
        </a:p>
      </dgm:t>
    </dgm:pt>
    <dgm:pt modelId="{2F59E55A-519D-4B8B-B77D-5C7548BB4D80}" type="sibTrans" cxnId="{46CD6C6E-DCCA-4545-B0E2-057352920EC1}">
      <dgm:prSet/>
      <dgm:spPr/>
      <dgm:t>
        <a:bodyPr/>
        <a:lstStyle/>
        <a:p>
          <a:endParaRPr lang="en-US"/>
        </a:p>
      </dgm:t>
    </dgm:pt>
    <dgm:pt modelId="{76DA7F80-B2BE-4578-BE7A-9058B24EEF40}">
      <dgm:prSet/>
      <dgm:spPr/>
      <dgm:t>
        <a:bodyPr/>
        <a:lstStyle/>
        <a:p>
          <a:r>
            <a:rPr lang="en-US" i="1"/>
            <a:t>What suggestions do ____________offer to help improve___________?</a:t>
          </a:r>
          <a:endParaRPr lang="en-US"/>
        </a:p>
      </dgm:t>
    </dgm:pt>
    <dgm:pt modelId="{BDBD5620-0E1D-4E2A-BABB-2E3992A116A3}" type="parTrans" cxnId="{B37458CC-4D70-4F58-852A-DA8CC1F1B971}">
      <dgm:prSet/>
      <dgm:spPr/>
      <dgm:t>
        <a:bodyPr/>
        <a:lstStyle/>
        <a:p>
          <a:endParaRPr lang="en-US"/>
        </a:p>
      </dgm:t>
    </dgm:pt>
    <dgm:pt modelId="{AC42E665-2854-4ADA-BAE6-F20CA4344D56}" type="sibTrans" cxnId="{B37458CC-4D70-4F58-852A-DA8CC1F1B971}">
      <dgm:prSet/>
      <dgm:spPr/>
      <dgm:t>
        <a:bodyPr/>
        <a:lstStyle/>
        <a:p>
          <a:endParaRPr lang="en-US"/>
        </a:p>
      </dgm:t>
    </dgm:pt>
    <dgm:pt modelId="{60433743-128E-41AF-9B67-BD8000FA5FAA}" type="pres">
      <dgm:prSet presAssocID="{F40BED62-46C2-4EFC-A445-DE4085D64741}" presName="linear" presStyleCnt="0">
        <dgm:presLayoutVars>
          <dgm:animLvl val="lvl"/>
          <dgm:resizeHandles val="exact"/>
        </dgm:presLayoutVars>
      </dgm:prSet>
      <dgm:spPr/>
    </dgm:pt>
    <dgm:pt modelId="{27D0F8A7-8C0B-4FDF-846A-3B4C13F37CA2}" type="pres">
      <dgm:prSet presAssocID="{880BCDA5-356C-4820-9059-DD8333094D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9B91B4-D45E-4A61-A3B2-600E4D980A86}" type="pres">
      <dgm:prSet presAssocID="{2F59E55A-519D-4B8B-B77D-5C7548BB4D80}" presName="spacer" presStyleCnt="0"/>
      <dgm:spPr/>
    </dgm:pt>
    <dgm:pt modelId="{2454B087-607A-42AC-83C2-2AB2F3CA3DC9}" type="pres">
      <dgm:prSet presAssocID="{76DA7F80-B2BE-4578-BE7A-9058B24EEF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E092307-D31C-424E-BBDE-258C88004C57}" type="presOf" srcId="{F40BED62-46C2-4EFC-A445-DE4085D64741}" destId="{60433743-128E-41AF-9B67-BD8000FA5FAA}" srcOrd="0" destOrd="0" presId="urn:microsoft.com/office/officeart/2005/8/layout/vList2"/>
    <dgm:cxn modelId="{A70BE748-4612-4F72-961E-2029F53E83D9}" type="presOf" srcId="{880BCDA5-356C-4820-9059-DD8333094DEF}" destId="{27D0F8A7-8C0B-4FDF-846A-3B4C13F37CA2}" srcOrd="0" destOrd="0" presId="urn:microsoft.com/office/officeart/2005/8/layout/vList2"/>
    <dgm:cxn modelId="{C927774A-1453-4C8E-8C20-66B2F11437C5}" type="presOf" srcId="{76DA7F80-B2BE-4578-BE7A-9058B24EEF40}" destId="{2454B087-607A-42AC-83C2-2AB2F3CA3DC9}" srcOrd="0" destOrd="0" presId="urn:microsoft.com/office/officeart/2005/8/layout/vList2"/>
    <dgm:cxn modelId="{46CD6C6E-DCCA-4545-B0E2-057352920EC1}" srcId="{F40BED62-46C2-4EFC-A445-DE4085D64741}" destId="{880BCDA5-356C-4820-9059-DD8333094DEF}" srcOrd="0" destOrd="0" parTransId="{77F01702-16BE-4E47-9E27-78AA1E8CF81A}" sibTransId="{2F59E55A-519D-4B8B-B77D-5C7548BB4D80}"/>
    <dgm:cxn modelId="{B37458CC-4D70-4F58-852A-DA8CC1F1B971}" srcId="{F40BED62-46C2-4EFC-A445-DE4085D64741}" destId="{76DA7F80-B2BE-4578-BE7A-9058B24EEF40}" srcOrd="1" destOrd="0" parTransId="{BDBD5620-0E1D-4E2A-BABB-2E3992A116A3}" sibTransId="{AC42E665-2854-4ADA-BAE6-F20CA4344D56}"/>
    <dgm:cxn modelId="{A38DBF68-BDB0-4A38-82EC-B3F6213DCF50}" type="presParOf" srcId="{60433743-128E-41AF-9B67-BD8000FA5FAA}" destId="{27D0F8A7-8C0B-4FDF-846A-3B4C13F37CA2}" srcOrd="0" destOrd="0" presId="urn:microsoft.com/office/officeart/2005/8/layout/vList2"/>
    <dgm:cxn modelId="{8EF94220-D81C-466F-8814-67C3CED14BC3}" type="presParOf" srcId="{60433743-128E-41AF-9B67-BD8000FA5FAA}" destId="{249B91B4-D45E-4A61-A3B2-600E4D980A86}" srcOrd="1" destOrd="0" presId="urn:microsoft.com/office/officeart/2005/8/layout/vList2"/>
    <dgm:cxn modelId="{40F12720-46DF-4340-9534-9A9272EB514D}" type="presParOf" srcId="{60433743-128E-41AF-9B67-BD8000FA5FAA}" destId="{2454B087-607A-42AC-83C2-2AB2F3CA3D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9B32E2-AF72-4371-BD86-8AA077295C0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0FE58C-8F27-4904-8832-9AE1072D015A}">
      <dgm:prSet/>
      <dgm:spPr/>
      <dgm:t>
        <a:bodyPr/>
        <a:lstStyle/>
        <a:p>
          <a:r>
            <a:rPr lang="en-US"/>
            <a:t>Consider three approaches to the variables for a question:</a:t>
          </a:r>
        </a:p>
      </dgm:t>
    </dgm:pt>
    <dgm:pt modelId="{BD8869AA-CC96-49E1-AF5C-76EDBC112B4E}" type="parTrans" cxnId="{75C511B2-FEBC-4A3A-A49C-497B0EFA1910}">
      <dgm:prSet/>
      <dgm:spPr/>
      <dgm:t>
        <a:bodyPr/>
        <a:lstStyle/>
        <a:p>
          <a:endParaRPr lang="en-US"/>
        </a:p>
      </dgm:t>
    </dgm:pt>
    <dgm:pt modelId="{44533E29-9265-4D5C-9310-8A608A2E5341}" type="sibTrans" cxnId="{75C511B2-FEBC-4A3A-A49C-497B0EFA1910}">
      <dgm:prSet/>
      <dgm:spPr/>
      <dgm:t>
        <a:bodyPr/>
        <a:lstStyle/>
        <a:p>
          <a:endParaRPr lang="en-US"/>
        </a:p>
      </dgm:t>
    </dgm:pt>
    <dgm:pt modelId="{E3F342AE-7157-44AB-BD51-21C6E0CCBE8A}">
      <dgm:prSet/>
      <dgm:spPr/>
      <dgm:t>
        <a:bodyPr/>
        <a:lstStyle/>
        <a:p>
          <a:r>
            <a:rPr lang="en-US"/>
            <a:t>compare groups</a:t>
          </a:r>
        </a:p>
      </dgm:t>
    </dgm:pt>
    <dgm:pt modelId="{97644251-5AD7-445B-8B52-2877A34FFBAC}" type="parTrans" cxnId="{450BFF2A-2AB0-4D0A-A50B-FDB139AB561C}">
      <dgm:prSet/>
      <dgm:spPr/>
      <dgm:t>
        <a:bodyPr/>
        <a:lstStyle/>
        <a:p>
          <a:endParaRPr lang="en-US"/>
        </a:p>
      </dgm:t>
    </dgm:pt>
    <dgm:pt modelId="{8B7F2F32-2DA8-469C-A630-010D25827584}" type="sibTrans" cxnId="{450BFF2A-2AB0-4D0A-A50B-FDB139AB561C}">
      <dgm:prSet/>
      <dgm:spPr/>
      <dgm:t>
        <a:bodyPr/>
        <a:lstStyle/>
        <a:p>
          <a:endParaRPr lang="en-US"/>
        </a:p>
      </dgm:t>
    </dgm:pt>
    <dgm:pt modelId="{86C554F9-464D-44EA-A73D-CC615F0E31B0}">
      <dgm:prSet/>
      <dgm:spPr/>
      <dgm:t>
        <a:bodyPr/>
        <a:lstStyle/>
        <a:p>
          <a:r>
            <a:rPr lang="en-US"/>
            <a:t>relate variables</a:t>
          </a:r>
        </a:p>
      </dgm:t>
    </dgm:pt>
    <dgm:pt modelId="{59D96F68-87DA-4118-861A-92C84F358095}" type="parTrans" cxnId="{3845257D-6787-4FC1-A3CF-A20EA9BB33C4}">
      <dgm:prSet/>
      <dgm:spPr/>
      <dgm:t>
        <a:bodyPr/>
        <a:lstStyle/>
        <a:p>
          <a:endParaRPr lang="en-US"/>
        </a:p>
      </dgm:t>
    </dgm:pt>
    <dgm:pt modelId="{EECBC40B-5667-4A89-B1CB-4CFD658532EE}" type="sibTrans" cxnId="{3845257D-6787-4FC1-A3CF-A20EA9BB33C4}">
      <dgm:prSet/>
      <dgm:spPr/>
      <dgm:t>
        <a:bodyPr/>
        <a:lstStyle/>
        <a:p>
          <a:endParaRPr lang="en-US"/>
        </a:p>
      </dgm:t>
    </dgm:pt>
    <dgm:pt modelId="{B87AE8B3-9E47-4000-B5FC-0300DDA38785}">
      <dgm:prSet/>
      <dgm:spPr/>
      <dgm:t>
        <a:bodyPr/>
        <a:lstStyle/>
        <a:p>
          <a:r>
            <a:rPr lang="en-US"/>
            <a:t>describe responses</a:t>
          </a:r>
        </a:p>
      </dgm:t>
    </dgm:pt>
    <dgm:pt modelId="{5169593E-EF8C-4BA2-8117-D32A7163AC1E}" type="parTrans" cxnId="{DE97FBB9-516E-4EA5-BD67-72FACFEFAA47}">
      <dgm:prSet/>
      <dgm:spPr/>
      <dgm:t>
        <a:bodyPr/>
        <a:lstStyle/>
        <a:p>
          <a:endParaRPr lang="en-US"/>
        </a:p>
      </dgm:t>
    </dgm:pt>
    <dgm:pt modelId="{8C833AC2-1586-452B-90A4-CB698918AEDF}" type="sibTrans" cxnId="{DE97FBB9-516E-4EA5-BD67-72FACFEFAA47}">
      <dgm:prSet/>
      <dgm:spPr/>
      <dgm:t>
        <a:bodyPr/>
        <a:lstStyle/>
        <a:p>
          <a:endParaRPr lang="en-US"/>
        </a:p>
      </dgm:t>
    </dgm:pt>
    <dgm:pt modelId="{74B0AF74-863F-4C1B-9DF3-EFAA7B246E49}">
      <dgm:prSet/>
      <dgm:spPr/>
      <dgm:t>
        <a:bodyPr/>
        <a:lstStyle/>
        <a:p>
          <a:r>
            <a:rPr lang="en-US"/>
            <a:t>Tally or average results in some manner</a:t>
          </a:r>
        </a:p>
      </dgm:t>
    </dgm:pt>
    <dgm:pt modelId="{1F4BA558-C409-481B-8A7E-7197635129D6}" type="parTrans" cxnId="{716A2A94-4E00-4489-BE06-DD536B89109D}">
      <dgm:prSet/>
      <dgm:spPr/>
      <dgm:t>
        <a:bodyPr/>
        <a:lstStyle/>
        <a:p>
          <a:endParaRPr lang="en-US"/>
        </a:p>
      </dgm:t>
    </dgm:pt>
    <dgm:pt modelId="{DDAA4394-8CD7-4857-B2C4-4AF06BF3C528}" type="sibTrans" cxnId="{716A2A94-4E00-4489-BE06-DD536B89109D}">
      <dgm:prSet/>
      <dgm:spPr/>
      <dgm:t>
        <a:bodyPr/>
        <a:lstStyle/>
        <a:p>
          <a:endParaRPr lang="en-US"/>
        </a:p>
      </dgm:t>
    </dgm:pt>
    <dgm:pt modelId="{45945B78-A16B-4132-96A9-303FA0CE436D}">
      <dgm:prSet/>
      <dgm:spPr/>
      <dgm:t>
        <a:bodyPr/>
        <a:lstStyle/>
        <a:p>
          <a:r>
            <a:rPr lang="en-US"/>
            <a:t>The research questions are based on the problem or area of need and on the research reviewed. The research questions should adhere to the following guidelines: </a:t>
          </a:r>
        </a:p>
      </dgm:t>
    </dgm:pt>
    <dgm:pt modelId="{EC4648BB-4444-4F19-BE07-D5B6C7AEDE37}" type="parTrans" cxnId="{D930C649-6289-4438-9C43-B6F57620ED56}">
      <dgm:prSet/>
      <dgm:spPr/>
      <dgm:t>
        <a:bodyPr/>
        <a:lstStyle/>
        <a:p>
          <a:endParaRPr lang="en-US"/>
        </a:p>
      </dgm:t>
    </dgm:pt>
    <dgm:pt modelId="{50F033D6-F2A1-483A-8031-869F216BF033}" type="sibTrans" cxnId="{D930C649-6289-4438-9C43-B6F57620ED56}">
      <dgm:prSet/>
      <dgm:spPr/>
      <dgm:t>
        <a:bodyPr/>
        <a:lstStyle/>
        <a:p>
          <a:endParaRPr lang="en-US"/>
        </a:p>
      </dgm:t>
    </dgm:pt>
    <dgm:pt modelId="{2F3B4050-F81D-4859-A0CB-314B8F34580C}">
      <dgm:prSet/>
      <dgm:spPr/>
      <dgm:t>
        <a:bodyPr/>
        <a:lstStyle/>
        <a:p>
          <a:r>
            <a:rPr lang="en-US"/>
            <a:t>focused and clear (i.e., specific, feasible, and measurable)</a:t>
          </a:r>
        </a:p>
      </dgm:t>
    </dgm:pt>
    <dgm:pt modelId="{E1C4AC51-C37B-48B6-9E4A-F03EDABF8EDF}" type="parTrans" cxnId="{1EBC0967-884F-49F2-BDDC-DDEA2B0933D4}">
      <dgm:prSet/>
      <dgm:spPr/>
      <dgm:t>
        <a:bodyPr/>
        <a:lstStyle/>
        <a:p>
          <a:endParaRPr lang="en-US"/>
        </a:p>
      </dgm:t>
    </dgm:pt>
    <dgm:pt modelId="{7ACEF8F4-7EC9-4421-9A45-CC09C7E6AB9C}" type="sibTrans" cxnId="{1EBC0967-884F-49F2-BDDC-DDEA2B0933D4}">
      <dgm:prSet/>
      <dgm:spPr/>
      <dgm:t>
        <a:bodyPr/>
        <a:lstStyle/>
        <a:p>
          <a:endParaRPr lang="en-US"/>
        </a:p>
      </dgm:t>
    </dgm:pt>
    <dgm:pt modelId="{4EEF4171-B2E7-4D57-94E9-E7739F2CC414}" type="pres">
      <dgm:prSet presAssocID="{709B32E2-AF72-4371-BD86-8AA077295C0E}" presName="Name0" presStyleCnt="0">
        <dgm:presLayoutVars>
          <dgm:dir/>
          <dgm:animLvl val="lvl"/>
          <dgm:resizeHandles val="exact"/>
        </dgm:presLayoutVars>
      </dgm:prSet>
      <dgm:spPr/>
    </dgm:pt>
    <dgm:pt modelId="{37AB4E6D-DF31-4C22-BA23-E53DE0D6999F}" type="pres">
      <dgm:prSet presAssocID="{690FE58C-8F27-4904-8832-9AE1072D015A}" presName="composite" presStyleCnt="0"/>
      <dgm:spPr/>
    </dgm:pt>
    <dgm:pt modelId="{A5B1A7D7-9CA4-4D94-BF5D-330B86010A6D}" type="pres">
      <dgm:prSet presAssocID="{690FE58C-8F27-4904-8832-9AE1072D015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301F4D-E9F0-4D05-984C-D07F26A75E91}" type="pres">
      <dgm:prSet presAssocID="{690FE58C-8F27-4904-8832-9AE1072D015A}" presName="desTx" presStyleLbl="alignAccFollowNode1" presStyleIdx="0" presStyleCnt="2">
        <dgm:presLayoutVars>
          <dgm:bulletEnabled val="1"/>
        </dgm:presLayoutVars>
      </dgm:prSet>
      <dgm:spPr/>
    </dgm:pt>
    <dgm:pt modelId="{9BD692D3-9964-4BF9-91A0-4B15126F1479}" type="pres">
      <dgm:prSet presAssocID="{44533E29-9265-4D5C-9310-8A608A2E5341}" presName="space" presStyleCnt="0"/>
      <dgm:spPr/>
    </dgm:pt>
    <dgm:pt modelId="{CE12A4DD-986C-40DD-BCE1-25EF8F106698}" type="pres">
      <dgm:prSet presAssocID="{45945B78-A16B-4132-96A9-303FA0CE436D}" presName="composite" presStyleCnt="0"/>
      <dgm:spPr/>
    </dgm:pt>
    <dgm:pt modelId="{8AF46AA2-9F1C-4E83-87A6-9CEBD8C45B42}" type="pres">
      <dgm:prSet presAssocID="{45945B78-A16B-4132-96A9-303FA0CE43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C1D888F-A62E-418C-952C-91E566F0CD48}" type="pres">
      <dgm:prSet presAssocID="{45945B78-A16B-4132-96A9-303FA0CE436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DC94E04-5CB9-4433-9E4E-272AB916563B}" type="presOf" srcId="{690FE58C-8F27-4904-8832-9AE1072D015A}" destId="{A5B1A7D7-9CA4-4D94-BF5D-330B86010A6D}" srcOrd="0" destOrd="0" presId="urn:microsoft.com/office/officeart/2005/8/layout/hList1"/>
    <dgm:cxn modelId="{0E163E0B-36CB-42E7-A46A-32482A7AE8B2}" type="presOf" srcId="{B87AE8B3-9E47-4000-B5FC-0300DDA38785}" destId="{42301F4D-E9F0-4D05-984C-D07F26A75E91}" srcOrd="0" destOrd="2" presId="urn:microsoft.com/office/officeart/2005/8/layout/hList1"/>
    <dgm:cxn modelId="{450BFF2A-2AB0-4D0A-A50B-FDB139AB561C}" srcId="{690FE58C-8F27-4904-8832-9AE1072D015A}" destId="{E3F342AE-7157-44AB-BD51-21C6E0CCBE8A}" srcOrd="0" destOrd="0" parTransId="{97644251-5AD7-445B-8B52-2877A34FFBAC}" sibTransId="{8B7F2F32-2DA8-469C-A630-010D25827584}"/>
    <dgm:cxn modelId="{AE07AE62-58BA-41D8-82B3-A5291DB4148A}" type="presOf" srcId="{45945B78-A16B-4132-96A9-303FA0CE436D}" destId="{8AF46AA2-9F1C-4E83-87A6-9CEBD8C45B42}" srcOrd="0" destOrd="0" presId="urn:microsoft.com/office/officeart/2005/8/layout/hList1"/>
    <dgm:cxn modelId="{1EBC0967-884F-49F2-BDDC-DDEA2B0933D4}" srcId="{45945B78-A16B-4132-96A9-303FA0CE436D}" destId="{2F3B4050-F81D-4859-A0CB-314B8F34580C}" srcOrd="0" destOrd="0" parTransId="{E1C4AC51-C37B-48B6-9E4A-F03EDABF8EDF}" sibTransId="{7ACEF8F4-7EC9-4421-9A45-CC09C7E6AB9C}"/>
    <dgm:cxn modelId="{D930C649-6289-4438-9C43-B6F57620ED56}" srcId="{709B32E2-AF72-4371-BD86-8AA077295C0E}" destId="{45945B78-A16B-4132-96A9-303FA0CE436D}" srcOrd="1" destOrd="0" parTransId="{EC4648BB-4444-4F19-BE07-D5B6C7AEDE37}" sibTransId="{50F033D6-F2A1-483A-8031-869F216BF033}"/>
    <dgm:cxn modelId="{05BE294A-6CB9-4C08-999D-674A6C24CDF3}" type="presOf" srcId="{86C554F9-464D-44EA-A73D-CC615F0E31B0}" destId="{42301F4D-E9F0-4D05-984C-D07F26A75E91}" srcOrd="0" destOrd="1" presId="urn:microsoft.com/office/officeart/2005/8/layout/hList1"/>
    <dgm:cxn modelId="{8A78F158-D7C6-45AC-8675-D5FA8C8C5BDF}" type="presOf" srcId="{74B0AF74-863F-4C1B-9DF3-EFAA7B246E49}" destId="{42301F4D-E9F0-4D05-984C-D07F26A75E91}" srcOrd="0" destOrd="3" presId="urn:microsoft.com/office/officeart/2005/8/layout/hList1"/>
    <dgm:cxn modelId="{3845257D-6787-4FC1-A3CF-A20EA9BB33C4}" srcId="{690FE58C-8F27-4904-8832-9AE1072D015A}" destId="{86C554F9-464D-44EA-A73D-CC615F0E31B0}" srcOrd="1" destOrd="0" parTransId="{59D96F68-87DA-4118-861A-92C84F358095}" sibTransId="{EECBC40B-5667-4A89-B1CB-4CFD658532EE}"/>
    <dgm:cxn modelId="{A818717F-364E-493B-B4C6-EFC192BA4368}" type="presOf" srcId="{E3F342AE-7157-44AB-BD51-21C6E0CCBE8A}" destId="{42301F4D-E9F0-4D05-984C-D07F26A75E91}" srcOrd="0" destOrd="0" presId="urn:microsoft.com/office/officeart/2005/8/layout/hList1"/>
    <dgm:cxn modelId="{716A2A94-4E00-4489-BE06-DD536B89109D}" srcId="{690FE58C-8F27-4904-8832-9AE1072D015A}" destId="{74B0AF74-863F-4C1B-9DF3-EFAA7B246E49}" srcOrd="3" destOrd="0" parTransId="{1F4BA558-C409-481B-8A7E-7197635129D6}" sibTransId="{DDAA4394-8CD7-4857-B2C4-4AF06BF3C528}"/>
    <dgm:cxn modelId="{75C511B2-FEBC-4A3A-A49C-497B0EFA1910}" srcId="{709B32E2-AF72-4371-BD86-8AA077295C0E}" destId="{690FE58C-8F27-4904-8832-9AE1072D015A}" srcOrd="0" destOrd="0" parTransId="{BD8869AA-CC96-49E1-AF5C-76EDBC112B4E}" sibTransId="{44533E29-9265-4D5C-9310-8A608A2E5341}"/>
    <dgm:cxn modelId="{DE97FBB9-516E-4EA5-BD67-72FACFEFAA47}" srcId="{690FE58C-8F27-4904-8832-9AE1072D015A}" destId="{B87AE8B3-9E47-4000-B5FC-0300DDA38785}" srcOrd="2" destOrd="0" parTransId="{5169593E-EF8C-4BA2-8117-D32A7163AC1E}" sibTransId="{8C833AC2-1586-452B-90A4-CB698918AEDF}"/>
    <dgm:cxn modelId="{48742DF8-3F9E-45D4-AF77-431166CDDEDD}" type="presOf" srcId="{709B32E2-AF72-4371-BD86-8AA077295C0E}" destId="{4EEF4171-B2E7-4D57-94E9-E7739F2CC414}" srcOrd="0" destOrd="0" presId="urn:microsoft.com/office/officeart/2005/8/layout/hList1"/>
    <dgm:cxn modelId="{AF3235FF-C351-4B4C-8056-631D31DB53A3}" type="presOf" srcId="{2F3B4050-F81D-4859-A0CB-314B8F34580C}" destId="{EC1D888F-A62E-418C-952C-91E566F0CD48}" srcOrd="0" destOrd="0" presId="urn:microsoft.com/office/officeart/2005/8/layout/hList1"/>
    <dgm:cxn modelId="{3305D3AF-7A2E-438A-8931-4C74EC24FD97}" type="presParOf" srcId="{4EEF4171-B2E7-4D57-94E9-E7739F2CC414}" destId="{37AB4E6D-DF31-4C22-BA23-E53DE0D6999F}" srcOrd="0" destOrd="0" presId="urn:microsoft.com/office/officeart/2005/8/layout/hList1"/>
    <dgm:cxn modelId="{AF4371F8-0EBA-4BC6-A9B0-EECC3BF2A23F}" type="presParOf" srcId="{37AB4E6D-DF31-4C22-BA23-E53DE0D6999F}" destId="{A5B1A7D7-9CA4-4D94-BF5D-330B86010A6D}" srcOrd="0" destOrd="0" presId="urn:microsoft.com/office/officeart/2005/8/layout/hList1"/>
    <dgm:cxn modelId="{ACEFE228-5F1D-4058-A5E5-C8C4F8D6FAC8}" type="presParOf" srcId="{37AB4E6D-DF31-4C22-BA23-E53DE0D6999F}" destId="{42301F4D-E9F0-4D05-984C-D07F26A75E91}" srcOrd="1" destOrd="0" presId="urn:microsoft.com/office/officeart/2005/8/layout/hList1"/>
    <dgm:cxn modelId="{9654972E-E193-4313-B900-F96228170CD4}" type="presParOf" srcId="{4EEF4171-B2E7-4D57-94E9-E7739F2CC414}" destId="{9BD692D3-9964-4BF9-91A0-4B15126F1479}" srcOrd="1" destOrd="0" presId="urn:microsoft.com/office/officeart/2005/8/layout/hList1"/>
    <dgm:cxn modelId="{FE08075C-3F17-48B1-A4B2-143F06590131}" type="presParOf" srcId="{4EEF4171-B2E7-4D57-94E9-E7739F2CC414}" destId="{CE12A4DD-986C-40DD-BCE1-25EF8F106698}" srcOrd="2" destOrd="0" presId="urn:microsoft.com/office/officeart/2005/8/layout/hList1"/>
    <dgm:cxn modelId="{99172287-2A88-499D-AF2F-6BE3D28263B7}" type="presParOf" srcId="{CE12A4DD-986C-40DD-BCE1-25EF8F106698}" destId="{8AF46AA2-9F1C-4E83-87A6-9CEBD8C45B42}" srcOrd="0" destOrd="0" presId="urn:microsoft.com/office/officeart/2005/8/layout/hList1"/>
    <dgm:cxn modelId="{3512173C-9DE6-49DA-9C2C-D62DE83023F8}" type="presParOf" srcId="{CE12A4DD-986C-40DD-BCE1-25EF8F106698}" destId="{EC1D888F-A62E-418C-952C-91E566F0CD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82955D-F323-493B-8971-74952506BA0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CA01C9-4AD8-4E66-93EA-762D17E9AFBF}">
      <dgm:prSet/>
      <dgm:spPr/>
      <dgm:t>
        <a:bodyPr/>
        <a:lstStyle/>
        <a:p>
          <a:r>
            <a:rPr lang="en-US"/>
            <a:t>Descriptive Question (Quantitative)—Use the following script: How frequently do (participants) (variable) at (research site)? </a:t>
          </a:r>
        </a:p>
      </dgm:t>
    </dgm:pt>
    <dgm:pt modelId="{F3197E36-885D-4B4A-ADF0-438B27F85DFF}" type="parTrans" cxnId="{DB59BB16-2825-41A3-B76F-764450B8873C}">
      <dgm:prSet/>
      <dgm:spPr/>
      <dgm:t>
        <a:bodyPr/>
        <a:lstStyle/>
        <a:p>
          <a:endParaRPr lang="en-US"/>
        </a:p>
      </dgm:t>
    </dgm:pt>
    <dgm:pt modelId="{37C686B5-C875-4F67-BB53-DC6FD5A38DB5}" type="sibTrans" cxnId="{DB59BB16-2825-41A3-B76F-764450B8873C}">
      <dgm:prSet/>
      <dgm:spPr/>
      <dgm:t>
        <a:bodyPr/>
        <a:lstStyle/>
        <a:p>
          <a:endParaRPr lang="en-US"/>
        </a:p>
      </dgm:t>
    </dgm:pt>
    <dgm:pt modelId="{C0E9F7C5-93B4-4B3D-B791-8C9E4D89CF72}">
      <dgm:prSet/>
      <dgm:spPr/>
      <dgm:t>
        <a:bodyPr/>
        <a:lstStyle/>
        <a:p>
          <a:r>
            <a:rPr lang="en-US"/>
            <a:t>Application: How frequently do distance learning students feel isolated during their courses of study?</a:t>
          </a:r>
        </a:p>
      </dgm:t>
    </dgm:pt>
    <dgm:pt modelId="{FD4AFA63-F878-41E6-906A-72B247B8FF21}" type="parTrans" cxnId="{D589689A-0464-4E33-A54A-52F9344937F0}">
      <dgm:prSet/>
      <dgm:spPr/>
      <dgm:t>
        <a:bodyPr/>
        <a:lstStyle/>
        <a:p>
          <a:endParaRPr lang="en-US"/>
        </a:p>
      </dgm:t>
    </dgm:pt>
    <dgm:pt modelId="{311B8A06-C3C0-4FC5-9C68-5699B9191FED}" type="sibTrans" cxnId="{D589689A-0464-4E33-A54A-52F9344937F0}">
      <dgm:prSet/>
      <dgm:spPr/>
      <dgm:t>
        <a:bodyPr/>
        <a:lstStyle/>
        <a:p>
          <a:endParaRPr lang="en-US"/>
        </a:p>
      </dgm:t>
    </dgm:pt>
    <dgm:pt modelId="{1D36EB1B-4C36-4664-9691-B4B19CEE0711}">
      <dgm:prSet/>
      <dgm:spPr/>
      <dgm:t>
        <a:bodyPr/>
        <a:lstStyle/>
        <a:p>
          <a:r>
            <a:rPr lang="en-US"/>
            <a:t>Relationship Question (Quantitative)—Script: How does (independent variable) relate to (dependent variable) for (participants) at (research site)? </a:t>
          </a:r>
        </a:p>
      </dgm:t>
    </dgm:pt>
    <dgm:pt modelId="{0409EAF5-F5B5-4DE8-9FBD-FE8ED5F693A3}" type="parTrans" cxnId="{7EE694DD-DBCB-4B88-A0BB-D7E89D3FC633}">
      <dgm:prSet/>
      <dgm:spPr/>
      <dgm:t>
        <a:bodyPr/>
        <a:lstStyle/>
        <a:p>
          <a:endParaRPr lang="en-US"/>
        </a:p>
      </dgm:t>
    </dgm:pt>
    <dgm:pt modelId="{33A4AC62-2B30-4352-B06B-614286EC34F8}" type="sibTrans" cxnId="{7EE694DD-DBCB-4B88-A0BB-D7E89D3FC633}">
      <dgm:prSet/>
      <dgm:spPr/>
      <dgm:t>
        <a:bodyPr/>
        <a:lstStyle/>
        <a:p>
          <a:endParaRPr lang="en-US"/>
        </a:p>
      </dgm:t>
    </dgm:pt>
    <dgm:pt modelId="{28826BD4-8A52-4923-8634-C7993D8F8279}">
      <dgm:prSet/>
      <dgm:spPr/>
      <dgm:t>
        <a:bodyPr/>
        <a:lstStyle/>
        <a:p>
          <a:r>
            <a:rPr lang="en-US"/>
            <a:t>Application: What is the amount of time distance learning students spend using support services. </a:t>
          </a:r>
        </a:p>
      </dgm:t>
    </dgm:pt>
    <dgm:pt modelId="{789F307C-C892-4C6F-941F-3FDF44047AFE}" type="parTrans" cxnId="{70AE0212-41A5-4786-92ED-BB0E8B0FB3CD}">
      <dgm:prSet/>
      <dgm:spPr/>
      <dgm:t>
        <a:bodyPr/>
        <a:lstStyle/>
        <a:p>
          <a:endParaRPr lang="en-US"/>
        </a:p>
      </dgm:t>
    </dgm:pt>
    <dgm:pt modelId="{353EDD39-F802-4A3C-AD98-AB3FEE2D37B2}" type="sibTrans" cxnId="{70AE0212-41A5-4786-92ED-BB0E8B0FB3CD}">
      <dgm:prSet/>
      <dgm:spPr/>
      <dgm:t>
        <a:bodyPr/>
        <a:lstStyle/>
        <a:p>
          <a:endParaRPr lang="en-US"/>
        </a:p>
      </dgm:t>
    </dgm:pt>
    <dgm:pt modelId="{AA8E1195-2395-4B2D-9347-35008E9E4711}">
      <dgm:prSet/>
      <dgm:spPr/>
      <dgm:t>
        <a:bodyPr/>
        <a:lstStyle/>
        <a:p>
          <a:r>
            <a:rPr lang="en-US"/>
            <a:t>Comparison Question (Quantitative)—Script: How does (Group 1) differ from (Group 2) in terms of (dependent variable) for the (participants) at (research site)? </a:t>
          </a:r>
        </a:p>
      </dgm:t>
    </dgm:pt>
    <dgm:pt modelId="{9D228490-792F-4519-883A-D1094CD8B3AB}" type="parTrans" cxnId="{BA1D5F1F-FE64-42FF-A6B8-6A4EF9A64C22}">
      <dgm:prSet/>
      <dgm:spPr/>
      <dgm:t>
        <a:bodyPr/>
        <a:lstStyle/>
        <a:p>
          <a:endParaRPr lang="en-US"/>
        </a:p>
      </dgm:t>
    </dgm:pt>
    <dgm:pt modelId="{300BB496-9651-4B5B-BA99-A2EE7F8EFCA6}" type="sibTrans" cxnId="{BA1D5F1F-FE64-42FF-A6B8-6A4EF9A64C22}">
      <dgm:prSet/>
      <dgm:spPr/>
      <dgm:t>
        <a:bodyPr/>
        <a:lstStyle/>
        <a:p>
          <a:endParaRPr lang="en-US"/>
        </a:p>
      </dgm:t>
    </dgm:pt>
    <dgm:pt modelId="{55BE3B4B-FBEF-444F-B78C-F3EA42284586}">
      <dgm:prSet/>
      <dgm:spPr/>
      <dgm:t>
        <a:bodyPr/>
        <a:lstStyle/>
        <a:p>
          <a:r>
            <a:rPr lang="en-US"/>
            <a:t>Application: How do male and female distance learning students compare in their perceptions of student support? </a:t>
          </a:r>
        </a:p>
      </dgm:t>
    </dgm:pt>
    <dgm:pt modelId="{15B636FD-CD3A-474B-8DAB-DCF830BEB92D}" type="parTrans" cxnId="{774BD110-74BE-4783-A5DB-D66E67651144}">
      <dgm:prSet/>
      <dgm:spPr/>
      <dgm:t>
        <a:bodyPr/>
        <a:lstStyle/>
        <a:p>
          <a:endParaRPr lang="en-US"/>
        </a:p>
      </dgm:t>
    </dgm:pt>
    <dgm:pt modelId="{8D7B441F-115D-434E-A223-86D141EB8833}" type="sibTrans" cxnId="{774BD110-74BE-4783-A5DB-D66E67651144}">
      <dgm:prSet/>
      <dgm:spPr/>
      <dgm:t>
        <a:bodyPr/>
        <a:lstStyle/>
        <a:p>
          <a:endParaRPr lang="en-US"/>
        </a:p>
      </dgm:t>
    </dgm:pt>
    <dgm:pt modelId="{095E6091-3E18-43F3-BEA0-6E5643103A5D}" type="pres">
      <dgm:prSet presAssocID="{BD82955D-F323-493B-8971-74952506BA05}" presName="Name0" presStyleCnt="0">
        <dgm:presLayoutVars>
          <dgm:dir/>
          <dgm:animLvl val="lvl"/>
          <dgm:resizeHandles val="exact"/>
        </dgm:presLayoutVars>
      </dgm:prSet>
      <dgm:spPr/>
    </dgm:pt>
    <dgm:pt modelId="{08F216A7-C7E0-4BE3-B891-E1275257E428}" type="pres">
      <dgm:prSet presAssocID="{77CA01C9-4AD8-4E66-93EA-762D17E9AFBF}" presName="linNode" presStyleCnt="0"/>
      <dgm:spPr/>
    </dgm:pt>
    <dgm:pt modelId="{30EDBBA1-9793-468D-BEEE-8F374B52577B}" type="pres">
      <dgm:prSet presAssocID="{77CA01C9-4AD8-4E66-93EA-762D17E9AFB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EBBC547-4307-431F-BFEB-B59E94019D25}" type="pres">
      <dgm:prSet presAssocID="{77CA01C9-4AD8-4E66-93EA-762D17E9AFBF}" presName="descendantText" presStyleLbl="alignAccFollowNode1" presStyleIdx="0" presStyleCnt="3">
        <dgm:presLayoutVars>
          <dgm:bulletEnabled val="1"/>
        </dgm:presLayoutVars>
      </dgm:prSet>
      <dgm:spPr/>
    </dgm:pt>
    <dgm:pt modelId="{AD68D313-9AD4-4000-86AF-1EDBA4E0CB28}" type="pres">
      <dgm:prSet presAssocID="{37C686B5-C875-4F67-BB53-DC6FD5A38DB5}" presName="sp" presStyleCnt="0"/>
      <dgm:spPr/>
    </dgm:pt>
    <dgm:pt modelId="{6810DA26-2852-4F2F-BF9D-9FECBA21F6CE}" type="pres">
      <dgm:prSet presAssocID="{1D36EB1B-4C36-4664-9691-B4B19CEE0711}" presName="linNode" presStyleCnt="0"/>
      <dgm:spPr/>
    </dgm:pt>
    <dgm:pt modelId="{424C75CD-9DB8-4AEA-BD3F-6840F39100C8}" type="pres">
      <dgm:prSet presAssocID="{1D36EB1B-4C36-4664-9691-B4B19CEE071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D0E3C82-A2A6-4A7F-B2D4-F61047945094}" type="pres">
      <dgm:prSet presAssocID="{1D36EB1B-4C36-4664-9691-B4B19CEE0711}" presName="descendantText" presStyleLbl="alignAccFollowNode1" presStyleIdx="1" presStyleCnt="3">
        <dgm:presLayoutVars>
          <dgm:bulletEnabled val="1"/>
        </dgm:presLayoutVars>
      </dgm:prSet>
      <dgm:spPr/>
    </dgm:pt>
    <dgm:pt modelId="{844FC26A-C5C1-437E-BAC2-994B7D54A2EA}" type="pres">
      <dgm:prSet presAssocID="{33A4AC62-2B30-4352-B06B-614286EC34F8}" presName="sp" presStyleCnt="0"/>
      <dgm:spPr/>
    </dgm:pt>
    <dgm:pt modelId="{F76F7794-A9F9-4E55-89C7-9CE71CE57931}" type="pres">
      <dgm:prSet presAssocID="{AA8E1195-2395-4B2D-9347-35008E9E4711}" presName="linNode" presStyleCnt="0"/>
      <dgm:spPr/>
    </dgm:pt>
    <dgm:pt modelId="{F589A75F-245C-44CE-A11E-2D8FF6480C2B}" type="pres">
      <dgm:prSet presAssocID="{AA8E1195-2395-4B2D-9347-35008E9E471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38ED53F-3AC3-472D-BC58-7A0C0D0B5326}" type="pres">
      <dgm:prSet presAssocID="{AA8E1195-2395-4B2D-9347-35008E9E471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DA0CF0B-A36A-405C-890F-3E243ED6BBDD}" type="presOf" srcId="{1D36EB1B-4C36-4664-9691-B4B19CEE0711}" destId="{424C75CD-9DB8-4AEA-BD3F-6840F39100C8}" srcOrd="0" destOrd="0" presId="urn:microsoft.com/office/officeart/2005/8/layout/vList5"/>
    <dgm:cxn modelId="{774BD110-74BE-4783-A5DB-D66E67651144}" srcId="{AA8E1195-2395-4B2D-9347-35008E9E4711}" destId="{55BE3B4B-FBEF-444F-B78C-F3EA42284586}" srcOrd="0" destOrd="0" parTransId="{15B636FD-CD3A-474B-8DAB-DCF830BEB92D}" sibTransId="{8D7B441F-115D-434E-A223-86D141EB8833}"/>
    <dgm:cxn modelId="{70AE0212-41A5-4786-92ED-BB0E8B0FB3CD}" srcId="{1D36EB1B-4C36-4664-9691-B4B19CEE0711}" destId="{28826BD4-8A52-4923-8634-C7993D8F8279}" srcOrd="0" destOrd="0" parTransId="{789F307C-C892-4C6F-941F-3FDF44047AFE}" sibTransId="{353EDD39-F802-4A3C-AD98-AB3FEE2D37B2}"/>
    <dgm:cxn modelId="{DB59BB16-2825-41A3-B76F-764450B8873C}" srcId="{BD82955D-F323-493B-8971-74952506BA05}" destId="{77CA01C9-4AD8-4E66-93EA-762D17E9AFBF}" srcOrd="0" destOrd="0" parTransId="{F3197E36-885D-4B4A-ADF0-438B27F85DFF}" sibTransId="{37C686B5-C875-4F67-BB53-DC6FD5A38DB5}"/>
    <dgm:cxn modelId="{BA1D5F1F-FE64-42FF-A6B8-6A4EF9A64C22}" srcId="{BD82955D-F323-493B-8971-74952506BA05}" destId="{AA8E1195-2395-4B2D-9347-35008E9E4711}" srcOrd="2" destOrd="0" parTransId="{9D228490-792F-4519-883A-D1094CD8B3AB}" sibTransId="{300BB496-9651-4B5B-BA99-A2EE7F8EFCA6}"/>
    <dgm:cxn modelId="{E1FDA260-6657-4F77-9FF3-7AFB276E61C6}" type="presOf" srcId="{AA8E1195-2395-4B2D-9347-35008E9E4711}" destId="{F589A75F-245C-44CE-A11E-2D8FF6480C2B}" srcOrd="0" destOrd="0" presId="urn:microsoft.com/office/officeart/2005/8/layout/vList5"/>
    <dgm:cxn modelId="{B5575558-435C-463D-A4DE-B585BCDC1D04}" type="presOf" srcId="{28826BD4-8A52-4923-8634-C7993D8F8279}" destId="{1D0E3C82-A2A6-4A7F-B2D4-F61047945094}" srcOrd="0" destOrd="0" presId="urn:microsoft.com/office/officeart/2005/8/layout/vList5"/>
    <dgm:cxn modelId="{21A4BA8D-3DA7-47A1-921C-AF354305A9C3}" type="presOf" srcId="{C0E9F7C5-93B4-4B3D-B791-8C9E4D89CF72}" destId="{4EBBC547-4307-431F-BFEB-B59E94019D25}" srcOrd="0" destOrd="0" presId="urn:microsoft.com/office/officeart/2005/8/layout/vList5"/>
    <dgm:cxn modelId="{D589689A-0464-4E33-A54A-52F9344937F0}" srcId="{77CA01C9-4AD8-4E66-93EA-762D17E9AFBF}" destId="{C0E9F7C5-93B4-4B3D-B791-8C9E4D89CF72}" srcOrd="0" destOrd="0" parTransId="{FD4AFA63-F878-41E6-906A-72B247B8FF21}" sibTransId="{311B8A06-C3C0-4FC5-9C68-5699B9191FED}"/>
    <dgm:cxn modelId="{5A81CEC9-31FB-497E-BB8E-C3A187167399}" type="presOf" srcId="{BD82955D-F323-493B-8971-74952506BA05}" destId="{095E6091-3E18-43F3-BEA0-6E5643103A5D}" srcOrd="0" destOrd="0" presId="urn:microsoft.com/office/officeart/2005/8/layout/vList5"/>
    <dgm:cxn modelId="{7EF295CD-BF7D-4174-8761-7E870F968C54}" type="presOf" srcId="{55BE3B4B-FBEF-444F-B78C-F3EA42284586}" destId="{838ED53F-3AC3-472D-BC58-7A0C0D0B5326}" srcOrd="0" destOrd="0" presId="urn:microsoft.com/office/officeart/2005/8/layout/vList5"/>
    <dgm:cxn modelId="{7EE694DD-DBCB-4B88-A0BB-D7E89D3FC633}" srcId="{BD82955D-F323-493B-8971-74952506BA05}" destId="{1D36EB1B-4C36-4664-9691-B4B19CEE0711}" srcOrd="1" destOrd="0" parTransId="{0409EAF5-F5B5-4DE8-9FBD-FE8ED5F693A3}" sibTransId="{33A4AC62-2B30-4352-B06B-614286EC34F8}"/>
    <dgm:cxn modelId="{5AD1ECEA-B789-49EE-9334-4D9C9258F02F}" type="presOf" srcId="{77CA01C9-4AD8-4E66-93EA-762D17E9AFBF}" destId="{30EDBBA1-9793-468D-BEEE-8F374B52577B}" srcOrd="0" destOrd="0" presId="urn:microsoft.com/office/officeart/2005/8/layout/vList5"/>
    <dgm:cxn modelId="{FF766283-D0B6-40E0-9D11-B92076FF952D}" type="presParOf" srcId="{095E6091-3E18-43F3-BEA0-6E5643103A5D}" destId="{08F216A7-C7E0-4BE3-B891-E1275257E428}" srcOrd="0" destOrd="0" presId="urn:microsoft.com/office/officeart/2005/8/layout/vList5"/>
    <dgm:cxn modelId="{F41D9E48-A65D-4428-8ADD-3272D4ED3CBD}" type="presParOf" srcId="{08F216A7-C7E0-4BE3-B891-E1275257E428}" destId="{30EDBBA1-9793-468D-BEEE-8F374B52577B}" srcOrd="0" destOrd="0" presId="urn:microsoft.com/office/officeart/2005/8/layout/vList5"/>
    <dgm:cxn modelId="{9341EA2E-B115-4EB2-B3E2-BA360022F6B4}" type="presParOf" srcId="{08F216A7-C7E0-4BE3-B891-E1275257E428}" destId="{4EBBC547-4307-431F-BFEB-B59E94019D25}" srcOrd="1" destOrd="0" presId="urn:microsoft.com/office/officeart/2005/8/layout/vList5"/>
    <dgm:cxn modelId="{C37409E8-43ED-4A80-9D01-F9D31227EAA6}" type="presParOf" srcId="{095E6091-3E18-43F3-BEA0-6E5643103A5D}" destId="{AD68D313-9AD4-4000-86AF-1EDBA4E0CB28}" srcOrd="1" destOrd="0" presId="urn:microsoft.com/office/officeart/2005/8/layout/vList5"/>
    <dgm:cxn modelId="{97327D43-046B-4F45-8E74-B7CF847C158C}" type="presParOf" srcId="{095E6091-3E18-43F3-BEA0-6E5643103A5D}" destId="{6810DA26-2852-4F2F-BF9D-9FECBA21F6CE}" srcOrd="2" destOrd="0" presId="urn:microsoft.com/office/officeart/2005/8/layout/vList5"/>
    <dgm:cxn modelId="{9C04E293-D97B-4430-83F9-21018BA70F3E}" type="presParOf" srcId="{6810DA26-2852-4F2F-BF9D-9FECBA21F6CE}" destId="{424C75CD-9DB8-4AEA-BD3F-6840F39100C8}" srcOrd="0" destOrd="0" presId="urn:microsoft.com/office/officeart/2005/8/layout/vList5"/>
    <dgm:cxn modelId="{856261B4-CE38-420C-BE34-0210E4908017}" type="presParOf" srcId="{6810DA26-2852-4F2F-BF9D-9FECBA21F6CE}" destId="{1D0E3C82-A2A6-4A7F-B2D4-F61047945094}" srcOrd="1" destOrd="0" presId="urn:microsoft.com/office/officeart/2005/8/layout/vList5"/>
    <dgm:cxn modelId="{03B99FED-DFF1-4D5E-9856-C2C3264E14B9}" type="presParOf" srcId="{095E6091-3E18-43F3-BEA0-6E5643103A5D}" destId="{844FC26A-C5C1-437E-BAC2-994B7D54A2EA}" srcOrd="3" destOrd="0" presId="urn:microsoft.com/office/officeart/2005/8/layout/vList5"/>
    <dgm:cxn modelId="{402904D9-33E2-4038-8685-32BE7ED6FB6C}" type="presParOf" srcId="{095E6091-3E18-43F3-BEA0-6E5643103A5D}" destId="{F76F7794-A9F9-4E55-89C7-9CE71CE57931}" srcOrd="4" destOrd="0" presId="urn:microsoft.com/office/officeart/2005/8/layout/vList5"/>
    <dgm:cxn modelId="{016E9485-5BF4-4AD0-930A-765434B5EF55}" type="presParOf" srcId="{F76F7794-A9F9-4E55-89C7-9CE71CE57931}" destId="{F589A75F-245C-44CE-A11E-2D8FF6480C2B}" srcOrd="0" destOrd="0" presId="urn:microsoft.com/office/officeart/2005/8/layout/vList5"/>
    <dgm:cxn modelId="{9B119FC1-EF95-4C70-8E3C-76E18200D2E8}" type="presParOf" srcId="{F76F7794-A9F9-4E55-89C7-9CE71CE57931}" destId="{838ED53F-3AC3-472D-BC58-7A0C0D0B53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931858-520A-46B9-918C-E3604DEFB6E3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4B2529-31CB-4410-81A1-5580B680AAF4}">
      <dgm:prSet/>
      <dgm:spPr/>
      <dgm:t>
        <a:bodyPr/>
        <a:lstStyle/>
        <a:p>
          <a:r>
            <a:rPr lang="en-US"/>
            <a:t>Develop Purpose Statement</a:t>
          </a:r>
        </a:p>
      </dgm:t>
    </dgm:pt>
    <dgm:pt modelId="{72C18FC8-E471-48C3-B75A-BE0BCE45CDE7}" type="parTrans" cxnId="{A95787BF-0AA5-46C5-835D-2855D07A6094}">
      <dgm:prSet/>
      <dgm:spPr/>
      <dgm:t>
        <a:bodyPr/>
        <a:lstStyle/>
        <a:p>
          <a:endParaRPr lang="en-US"/>
        </a:p>
      </dgm:t>
    </dgm:pt>
    <dgm:pt modelId="{F0C043CC-40CD-47D1-ADA1-B61CD47AB76D}" type="sibTrans" cxnId="{A95787BF-0AA5-46C5-835D-2855D07A609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89EC70B-ABC9-4FD6-8750-3D5D89178DA3}">
      <dgm:prSet/>
      <dgm:spPr/>
      <dgm:t>
        <a:bodyPr/>
        <a:lstStyle/>
        <a:p>
          <a:r>
            <a:rPr lang="en-US"/>
            <a:t>Determine if Qual or Quan.</a:t>
          </a:r>
        </a:p>
      </dgm:t>
    </dgm:pt>
    <dgm:pt modelId="{AC2FA7F4-640E-425F-A4C8-D1AFEF550367}" type="parTrans" cxnId="{9040F7F7-ACF9-4199-8F8F-16213AA670A6}">
      <dgm:prSet/>
      <dgm:spPr/>
      <dgm:t>
        <a:bodyPr/>
        <a:lstStyle/>
        <a:p>
          <a:endParaRPr lang="en-US"/>
        </a:p>
      </dgm:t>
    </dgm:pt>
    <dgm:pt modelId="{0C63CED7-B005-4E1E-AB3A-E0366822D586}" type="sibTrans" cxnId="{9040F7F7-ACF9-4199-8F8F-16213AA670A6}">
      <dgm:prSet/>
      <dgm:spPr/>
      <dgm:t>
        <a:bodyPr/>
        <a:lstStyle/>
        <a:p>
          <a:endParaRPr lang="en-US"/>
        </a:p>
      </dgm:t>
    </dgm:pt>
    <dgm:pt modelId="{84E9C3C9-112A-4F95-90D1-CC014D3031A0}">
      <dgm:prSet/>
      <dgm:spPr/>
      <dgm:t>
        <a:bodyPr/>
        <a:lstStyle/>
        <a:p>
          <a:r>
            <a:rPr lang="en-US"/>
            <a:t>Develop Research Questions</a:t>
          </a:r>
        </a:p>
      </dgm:t>
    </dgm:pt>
    <dgm:pt modelId="{FE42CD50-AF42-4B55-973A-2FC2D33A1636}" type="parTrans" cxnId="{DBC03036-5E78-4B29-ACED-B564A8781275}">
      <dgm:prSet/>
      <dgm:spPr/>
      <dgm:t>
        <a:bodyPr/>
        <a:lstStyle/>
        <a:p>
          <a:endParaRPr lang="en-US"/>
        </a:p>
      </dgm:t>
    </dgm:pt>
    <dgm:pt modelId="{E66E341F-E0FA-4D23-81A4-16329DFE9CBB}" type="sibTrans" cxnId="{DBC03036-5E78-4B29-ACED-B564A878127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55B30B9-6623-4975-B0F0-9202A2EA885B}">
      <dgm:prSet/>
      <dgm:spPr/>
      <dgm:t>
        <a:bodyPr/>
        <a:lstStyle/>
        <a:p>
          <a:r>
            <a:rPr lang="en-US"/>
            <a:t>If Qual, develop at least one central question and at least two subquestions.</a:t>
          </a:r>
        </a:p>
      </dgm:t>
    </dgm:pt>
    <dgm:pt modelId="{A72C0770-4657-4EA7-88DE-B691DBD11135}" type="parTrans" cxnId="{3F0CBB89-5E87-48E3-8D9B-EC84A9FFB09E}">
      <dgm:prSet/>
      <dgm:spPr/>
      <dgm:t>
        <a:bodyPr/>
        <a:lstStyle/>
        <a:p>
          <a:endParaRPr lang="en-US"/>
        </a:p>
      </dgm:t>
    </dgm:pt>
    <dgm:pt modelId="{9C8A4A13-640E-4695-BDAA-D63E6B87D658}" type="sibTrans" cxnId="{3F0CBB89-5E87-48E3-8D9B-EC84A9FFB09E}">
      <dgm:prSet/>
      <dgm:spPr/>
      <dgm:t>
        <a:bodyPr/>
        <a:lstStyle/>
        <a:p>
          <a:endParaRPr lang="en-US"/>
        </a:p>
      </dgm:t>
    </dgm:pt>
    <dgm:pt modelId="{21AF8711-89B1-4E66-9018-DCB95E12BC46}">
      <dgm:prSet/>
      <dgm:spPr/>
      <dgm:t>
        <a:bodyPr/>
        <a:lstStyle/>
        <a:p>
          <a:r>
            <a:rPr lang="en-US"/>
            <a:t>If Quan, determine </a:t>
          </a:r>
          <a:r>
            <a:rPr lang="en-US" i="1"/>
            <a:t>descriptive</a:t>
          </a:r>
          <a:r>
            <a:rPr lang="en-US"/>
            <a:t>, </a:t>
          </a:r>
          <a:r>
            <a:rPr lang="en-US" i="1"/>
            <a:t>comparative</a:t>
          </a:r>
          <a:r>
            <a:rPr lang="en-US"/>
            <a:t>, or </a:t>
          </a:r>
          <a:r>
            <a:rPr lang="en-US" i="1"/>
            <a:t>relational</a:t>
          </a:r>
          <a:r>
            <a:rPr lang="en-US"/>
            <a:t> primary question.</a:t>
          </a:r>
        </a:p>
      </dgm:t>
    </dgm:pt>
    <dgm:pt modelId="{59F63F27-789C-47A3-BFD7-10B8056BCC35}" type="parTrans" cxnId="{24FE4AC1-8DC6-44F7-BDB8-3CD9065D83CE}">
      <dgm:prSet/>
      <dgm:spPr/>
      <dgm:t>
        <a:bodyPr/>
        <a:lstStyle/>
        <a:p>
          <a:endParaRPr lang="en-US"/>
        </a:p>
      </dgm:t>
    </dgm:pt>
    <dgm:pt modelId="{BCB7EDF1-7681-425B-94B7-89FEB570448B}" type="sibTrans" cxnId="{24FE4AC1-8DC6-44F7-BDB8-3CD9065D83CE}">
      <dgm:prSet/>
      <dgm:spPr/>
      <dgm:t>
        <a:bodyPr/>
        <a:lstStyle/>
        <a:p>
          <a:endParaRPr lang="en-US"/>
        </a:p>
      </dgm:t>
    </dgm:pt>
    <dgm:pt modelId="{38BA4DB8-42E7-4AA9-B6FD-2AD5795BC41E}">
      <dgm:prSet/>
      <dgm:spPr/>
      <dgm:t>
        <a:bodyPr/>
        <a:lstStyle/>
        <a:p>
          <a:r>
            <a:rPr lang="en-US"/>
            <a:t>Develop at least two secondary questions to the primary question.</a:t>
          </a:r>
        </a:p>
      </dgm:t>
    </dgm:pt>
    <dgm:pt modelId="{EF20A403-1BC4-4BA3-B10A-6A9B424B59FB}" type="parTrans" cxnId="{73424DAA-FD0C-4EEB-88E9-B7A1545F9E0C}">
      <dgm:prSet/>
      <dgm:spPr/>
      <dgm:t>
        <a:bodyPr/>
        <a:lstStyle/>
        <a:p>
          <a:endParaRPr lang="en-US"/>
        </a:p>
      </dgm:t>
    </dgm:pt>
    <dgm:pt modelId="{817B6890-4A16-4CBE-9FAE-7569AACEFCB1}" type="sibTrans" cxnId="{73424DAA-FD0C-4EEB-88E9-B7A1545F9E0C}">
      <dgm:prSet/>
      <dgm:spPr/>
      <dgm:t>
        <a:bodyPr/>
        <a:lstStyle/>
        <a:p>
          <a:endParaRPr lang="en-US"/>
        </a:p>
      </dgm:t>
    </dgm:pt>
    <dgm:pt modelId="{163B312D-02B0-4119-B112-E062BFDAE649}" type="pres">
      <dgm:prSet presAssocID="{75931858-520A-46B9-918C-E3604DEFB6E3}" presName="linearFlow" presStyleCnt="0">
        <dgm:presLayoutVars>
          <dgm:dir/>
          <dgm:animLvl val="lvl"/>
          <dgm:resizeHandles val="exact"/>
        </dgm:presLayoutVars>
      </dgm:prSet>
      <dgm:spPr/>
    </dgm:pt>
    <dgm:pt modelId="{7D8AA275-FC17-4708-A267-98FF92622024}" type="pres">
      <dgm:prSet presAssocID="{F74B2529-31CB-4410-81A1-5580B680AAF4}" presName="compositeNode" presStyleCnt="0"/>
      <dgm:spPr/>
    </dgm:pt>
    <dgm:pt modelId="{0E5BD9ED-19AC-40BB-AE38-97E38905D156}" type="pres">
      <dgm:prSet presAssocID="{F74B2529-31CB-4410-81A1-5580B680AAF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65EBAC7-D0FA-4F8E-B9FE-1B17F2D029F5}" type="pres">
      <dgm:prSet presAssocID="{F74B2529-31CB-4410-81A1-5580B680AAF4}" presName="parSh" presStyleCnt="0"/>
      <dgm:spPr/>
    </dgm:pt>
    <dgm:pt modelId="{4A681459-54F4-408D-B200-97C6DB3B5D0B}" type="pres">
      <dgm:prSet presAssocID="{F74B2529-31CB-4410-81A1-5580B680AAF4}" presName="lineNode" presStyleLbl="alignAccFollowNode1" presStyleIdx="0" presStyleCnt="6"/>
      <dgm:spPr/>
    </dgm:pt>
    <dgm:pt modelId="{8302A93C-AF53-4D02-A5AA-F1499F8CCC38}" type="pres">
      <dgm:prSet presAssocID="{F74B2529-31CB-4410-81A1-5580B680AAF4}" presName="lineArrowNode" presStyleLbl="alignAccFollowNode1" presStyleIdx="1" presStyleCnt="6"/>
      <dgm:spPr/>
    </dgm:pt>
    <dgm:pt modelId="{E42AC21E-EF54-4544-922F-4C8C536176B6}" type="pres">
      <dgm:prSet presAssocID="{F0C043CC-40CD-47D1-ADA1-B61CD47AB76D}" presName="sibTransNodeCircle" presStyleLbl="alignNode1" presStyleIdx="0" presStyleCnt="2">
        <dgm:presLayoutVars>
          <dgm:chMax val="0"/>
          <dgm:bulletEnabled/>
        </dgm:presLayoutVars>
      </dgm:prSet>
      <dgm:spPr/>
    </dgm:pt>
    <dgm:pt modelId="{F2061F74-A1AD-4C6B-B7B4-B725578808EB}" type="pres">
      <dgm:prSet presAssocID="{F0C043CC-40CD-47D1-ADA1-B61CD47AB76D}" presName="spacerBetweenCircleAndCallout" presStyleCnt="0">
        <dgm:presLayoutVars/>
      </dgm:prSet>
      <dgm:spPr/>
    </dgm:pt>
    <dgm:pt modelId="{EB027563-3EA7-402F-AD3C-6654F09C9F70}" type="pres">
      <dgm:prSet presAssocID="{F74B2529-31CB-4410-81A1-5580B680AAF4}" presName="nodeText" presStyleLbl="alignAccFollowNode1" presStyleIdx="2" presStyleCnt="6">
        <dgm:presLayoutVars>
          <dgm:bulletEnabled val="1"/>
        </dgm:presLayoutVars>
      </dgm:prSet>
      <dgm:spPr/>
    </dgm:pt>
    <dgm:pt modelId="{FF933CA5-2F4B-42C3-ADF3-5F21C715F18C}" type="pres">
      <dgm:prSet presAssocID="{F0C043CC-40CD-47D1-ADA1-B61CD47AB76D}" presName="sibTransComposite" presStyleCnt="0"/>
      <dgm:spPr/>
    </dgm:pt>
    <dgm:pt modelId="{EF7FFA99-D8D2-490C-B034-FFDB2D2B4BA5}" type="pres">
      <dgm:prSet presAssocID="{84E9C3C9-112A-4F95-90D1-CC014D3031A0}" presName="compositeNode" presStyleCnt="0"/>
      <dgm:spPr/>
    </dgm:pt>
    <dgm:pt modelId="{E483C5E1-BBC2-46E1-A210-627EE04992D0}" type="pres">
      <dgm:prSet presAssocID="{84E9C3C9-112A-4F95-90D1-CC014D3031A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56BADB-C9E5-4B41-8E9A-681341082625}" type="pres">
      <dgm:prSet presAssocID="{84E9C3C9-112A-4F95-90D1-CC014D3031A0}" presName="parSh" presStyleCnt="0"/>
      <dgm:spPr/>
    </dgm:pt>
    <dgm:pt modelId="{AEEAF770-33F1-4505-BEF7-39EE6588C786}" type="pres">
      <dgm:prSet presAssocID="{84E9C3C9-112A-4F95-90D1-CC014D3031A0}" presName="lineNode" presStyleLbl="alignAccFollowNode1" presStyleIdx="3" presStyleCnt="6"/>
      <dgm:spPr/>
    </dgm:pt>
    <dgm:pt modelId="{78580042-5F97-4EDB-983A-6D41360F3292}" type="pres">
      <dgm:prSet presAssocID="{84E9C3C9-112A-4F95-90D1-CC014D3031A0}" presName="lineArrowNode" presStyleLbl="alignAccFollowNode1" presStyleIdx="4" presStyleCnt="6"/>
      <dgm:spPr/>
    </dgm:pt>
    <dgm:pt modelId="{03A30A2B-9358-4FA4-AC50-B86CD3359F11}" type="pres">
      <dgm:prSet presAssocID="{E66E341F-E0FA-4D23-81A4-16329DFE9CBB}" presName="sibTransNodeCircle" presStyleLbl="alignNode1" presStyleIdx="1" presStyleCnt="2">
        <dgm:presLayoutVars>
          <dgm:chMax val="0"/>
          <dgm:bulletEnabled/>
        </dgm:presLayoutVars>
      </dgm:prSet>
      <dgm:spPr/>
    </dgm:pt>
    <dgm:pt modelId="{ACC57060-C856-4ED7-ACC7-D84D3BAA07C5}" type="pres">
      <dgm:prSet presAssocID="{E66E341F-E0FA-4D23-81A4-16329DFE9CBB}" presName="spacerBetweenCircleAndCallout" presStyleCnt="0">
        <dgm:presLayoutVars/>
      </dgm:prSet>
      <dgm:spPr/>
    </dgm:pt>
    <dgm:pt modelId="{7A3CA1E2-8B66-4549-A3DD-535794D4C209}" type="pres">
      <dgm:prSet presAssocID="{84E9C3C9-112A-4F95-90D1-CC014D3031A0}" presName="nodeText" presStyleLbl="alignAccFollowNode1" presStyleIdx="5" presStyleCnt="6">
        <dgm:presLayoutVars>
          <dgm:bulletEnabled val="1"/>
        </dgm:presLayoutVars>
      </dgm:prSet>
      <dgm:spPr/>
    </dgm:pt>
  </dgm:ptLst>
  <dgm:cxnLst>
    <dgm:cxn modelId="{A101B324-6D59-4F72-B9D2-782ADECB4BA5}" type="presOf" srcId="{F0C043CC-40CD-47D1-ADA1-B61CD47AB76D}" destId="{E42AC21E-EF54-4544-922F-4C8C536176B6}" srcOrd="0" destOrd="0" presId="urn:microsoft.com/office/officeart/2016/7/layout/LinearArrowProcessNumbered"/>
    <dgm:cxn modelId="{DBC03036-5E78-4B29-ACED-B564A8781275}" srcId="{75931858-520A-46B9-918C-E3604DEFB6E3}" destId="{84E9C3C9-112A-4F95-90D1-CC014D3031A0}" srcOrd="1" destOrd="0" parTransId="{FE42CD50-AF42-4B55-973A-2FC2D33A1636}" sibTransId="{E66E341F-E0FA-4D23-81A4-16329DFE9CBB}"/>
    <dgm:cxn modelId="{ED679A62-9A6B-4136-B10F-E591237C7880}" type="presOf" srcId="{889EC70B-ABC9-4FD6-8750-3D5D89178DA3}" destId="{EB027563-3EA7-402F-AD3C-6654F09C9F70}" srcOrd="0" destOrd="1" presId="urn:microsoft.com/office/officeart/2016/7/layout/LinearArrowProcessNumbered"/>
    <dgm:cxn modelId="{A998D275-87E5-4481-87E3-DB9A8B58ACD4}" type="presOf" srcId="{38BA4DB8-42E7-4AA9-B6FD-2AD5795BC41E}" destId="{7A3CA1E2-8B66-4549-A3DD-535794D4C209}" srcOrd="0" destOrd="3" presId="urn:microsoft.com/office/officeart/2016/7/layout/LinearArrowProcessNumbered"/>
    <dgm:cxn modelId="{9750687B-5C1C-49AB-9BCA-507955F3DA1B}" type="presOf" srcId="{84E9C3C9-112A-4F95-90D1-CC014D3031A0}" destId="{7A3CA1E2-8B66-4549-A3DD-535794D4C209}" srcOrd="0" destOrd="0" presId="urn:microsoft.com/office/officeart/2016/7/layout/LinearArrowProcessNumbered"/>
    <dgm:cxn modelId="{03F9DD82-A18D-48AC-8974-135A66A57AC2}" type="presOf" srcId="{75931858-520A-46B9-918C-E3604DEFB6E3}" destId="{163B312D-02B0-4119-B112-E062BFDAE649}" srcOrd="0" destOrd="0" presId="urn:microsoft.com/office/officeart/2016/7/layout/LinearArrowProcessNumbered"/>
    <dgm:cxn modelId="{3F0CBB89-5E87-48E3-8D9B-EC84A9FFB09E}" srcId="{84E9C3C9-112A-4F95-90D1-CC014D3031A0}" destId="{F55B30B9-6623-4975-B0F0-9202A2EA885B}" srcOrd="0" destOrd="0" parTransId="{A72C0770-4657-4EA7-88DE-B691DBD11135}" sibTransId="{9C8A4A13-640E-4695-BDAA-D63E6B87D658}"/>
    <dgm:cxn modelId="{DA330793-27AA-4C78-BAF0-B5F32C4F1D3B}" type="presOf" srcId="{F74B2529-31CB-4410-81A1-5580B680AAF4}" destId="{EB027563-3EA7-402F-AD3C-6654F09C9F70}" srcOrd="0" destOrd="0" presId="urn:microsoft.com/office/officeart/2016/7/layout/LinearArrowProcessNumbered"/>
    <dgm:cxn modelId="{73424DAA-FD0C-4EEB-88E9-B7A1545F9E0C}" srcId="{21AF8711-89B1-4E66-9018-DCB95E12BC46}" destId="{38BA4DB8-42E7-4AA9-B6FD-2AD5795BC41E}" srcOrd="0" destOrd="0" parTransId="{EF20A403-1BC4-4BA3-B10A-6A9B424B59FB}" sibTransId="{817B6890-4A16-4CBE-9FAE-7569AACEFCB1}"/>
    <dgm:cxn modelId="{261F0AB4-29CD-44D2-AA5D-6F8E709DD71E}" type="presOf" srcId="{E66E341F-E0FA-4D23-81A4-16329DFE9CBB}" destId="{03A30A2B-9358-4FA4-AC50-B86CD3359F11}" srcOrd="0" destOrd="0" presId="urn:microsoft.com/office/officeart/2016/7/layout/LinearArrowProcessNumbered"/>
    <dgm:cxn modelId="{AE7648BF-6633-42F6-91BE-1E4691C180B6}" type="presOf" srcId="{F55B30B9-6623-4975-B0F0-9202A2EA885B}" destId="{7A3CA1E2-8B66-4549-A3DD-535794D4C209}" srcOrd="0" destOrd="1" presId="urn:microsoft.com/office/officeart/2016/7/layout/LinearArrowProcessNumbered"/>
    <dgm:cxn modelId="{A95787BF-0AA5-46C5-835D-2855D07A6094}" srcId="{75931858-520A-46B9-918C-E3604DEFB6E3}" destId="{F74B2529-31CB-4410-81A1-5580B680AAF4}" srcOrd="0" destOrd="0" parTransId="{72C18FC8-E471-48C3-B75A-BE0BCE45CDE7}" sibTransId="{F0C043CC-40CD-47D1-ADA1-B61CD47AB76D}"/>
    <dgm:cxn modelId="{24FE4AC1-8DC6-44F7-BDB8-3CD9065D83CE}" srcId="{84E9C3C9-112A-4F95-90D1-CC014D3031A0}" destId="{21AF8711-89B1-4E66-9018-DCB95E12BC46}" srcOrd="1" destOrd="0" parTransId="{59F63F27-789C-47A3-BFD7-10B8056BCC35}" sibTransId="{BCB7EDF1-7681-425B-94B7-89FEB570448B}"/>
    <dgm:cxn modelId="{53393DDC-8ECA-4A66-965D-976DF4CB25AD}" type="presOf" srcId="{21AF8711-89B1-4E66-9018-DCB95E12BC46}" destId="{7A3CA1E2-8B66-4549-A3DD-535794D4C209}" srcOrd="0" destOrd="2" presId="urn:microsoft.com/office/officeart/2016/7/layout/LinearArrowProcessNumbered"/>
    <dgm:cxn modelId="{9040F7F7-ACF9-4199-8F8F-16213AA670A6}" srcId="{F74B2529-31CB-4410-81A1-5580B680AAF4}" destId="{889EC70B-ABC9-4FD6-8750-3D5D89178DA3}" srcOrd="0" destOrd="0" parTransId="{AC2FA7F4-640E-425F-A4C8-D1AFEF550367}" sibTransId="{0C63CED7-B005-4E1E-AB3A-E0366822D586}"/>
    <dgm:cxn modelId="{5213D3F5-E8EA-4E99-8FAB-335D56AE2F2F}" type="presParOf" srcId="{163B312D-02B0-4119-B112-E062BFDAE649}" destId="{7D8AA275-FC17-4708-A267-98FF92622024}" srcOrd="0" destOrd="0" presId="urn:microsoft.com/office/officeart/2016/7/layout/LinearArrowProcessNumbered"/>
    <dgm:cxn modelId="{B21F5C1B-87E9-4120-BE9C-8627D9208D91}" type="presParOf" srcId="{7D8AA275-FC17-4708-A267-98FF92622024}" destId="{0E5BD9ED-19AC-40BB-AE38-97E38905D156}" srcOrd="0" destOrd="0" presId="urn:microsoft.com/office/officeart/2016/7/layout/LinearArrowProcessNumbered"/>
    <dgm:cxn modelId="{0C248BC2-0A4E-4434-82B6-9A208694C9CE}" type="presParOf" srcId="{7D8AA275-FC17-4708-A267-98FF92622024}" destId="{C65EBAC7-D0FA-4F8E-B9FE-1B17F2D029F5}" srcOrd="1" destOrd="0" presId="urn:microsoft.com/office/officeart/2016/7/layout/LinearArrowProcessNumbered"/>
    <dgm:cxn modelId="{48C2B251-FE71-40AC-B2E5-CE7C08D48500}" type="presParOf" srcId="{C65EBAC7-D0FA-4F8E-B9FE-1B17F2D029F5}" destId="{4A681459-54F4-408D-B200-97C6DB3B5D0B}" srcOrd="0" destOrd="0" presId="urn:microsoft.com/office/officeart/2016/7/layout/LinearArrowProcessNumbered"/>
    <dgm:cxn modelId="{F555FBC2-7F26-4DA4-B399-FD50791677BC}" type="presParOf" srcId="{C65EBAC7-D0FA-4F8E-B9FE-1B17F2D029F5}" destId="{8302A93C-AF53-4D02-A5AA-F1499F8CCC38}" srcOrd="1" destOrd="0" presId="urn:microsoft.com/office/officeart/2016/7/layout/LinearArrowProcessNumbered"/>
    <dgm:cxn modelId="{075438A0-D32F-467A-A7F7-679E83A8E9A7}" type="presParOf" srcId="{C65EBAC7-D0FA-4F8E-B9FE-1B17F2D029F5}" destId="{E42AC21E-EF54-4544-922F-4C8C536176B6}" srcOrd="2" destOrd="0" presId="urn:microsoft.com/office/officeart/2016/7/layout/LinearArrowProcessNumbered"/>
    <dgm:cxn modelId="{7F8D2E07-6089-4736-AF97-EEFBF8F4EBAA}" type="presParOf" srcId="{C65EBAC7-D0FA-4F8E-B9FE-1B17F2D029F5}" destId="{F2061F74-A1AD-4C6B-B7B4-B725578808EB}" srcOrd="3" destOrd="0" presId="urn:microsoft.com/office/officeart/2016/7/layout/LinearArrowProcessNumbered"/>
    <dgm:cxn modelId="{0BDB9730-8235-46D9-AD72-AAC26031C504}" type="presParOf" srcId="{7D8AA275-FC17-4708-A267-98FF92622024}" destId="{EB027563-3EA7-402F-AD3C-6654F09C9F70}" srcOrd="2" destOrd="0" presId="urn:microsoft.com/office/officeart/2016/7/layout/LinearArrowProcessNumbered"/>
    <dgm:cxn modelId="{04B4DA07-BB5A-433B-9FBD-6122A79F9562}" type="presParOf" srcId="{163B312D-02B0-4119-B112-E062BFDAE649}" destId="{FF933CA5-2F4B-42C3-ADF3-5F21C715F18C}" srcOrd="1" destOrd="0" presId="urn:microsoft.com/office/officeart/2016/7/layout/LinearArrowProcessNumbered"/>
    <dgm:cxn modelId="{2E589C6C-A632-4E26-B4A4-2BFCC6F53B46}" type="presParOf" srcId="{163B312D-02B0-4119-B112-E062BFDAE649}" destId="{EF7FFA99-D8D2-490C-B034-FFDB2D2B4BA5}" srcOrd="2" destOrd="0" presId="urn:microsoft.com/office/officeart/2016/7/layout/LinearArrowProcessNumbered"/>
    <dgm:cxn modelId="{69CCDE68-799E-4C1D-8DD2-989C842ECD00}" type="presParOf" srcId="{EF7FFA99-D8D2-490C-B034-FFDB2D2B4BA5}" destId="{E483C5E1-BBC2-46E1-A210-627EE04992D0}" srcOrd="0" destOrd="0" presId="urn:microsoft.com/office/officeart/2016/7/layout/LinearArrowProcessNumbered"/>
    <dgm:cxn modelId="{9E220BBC-839F-4F1A-8E05-7C37A4999B96}" type="presParOf" srcId="{EF7FFA99-D8D2-490C-B034-FFDB2D2B4BA5}" destId="{5956BADB-C9E5-4B41-8E9A-681341082625}" srcOrd="1" destOrd="0" presId="urn:microsoft.com/office/officeart/2016/7/layout/LinearArrowProcessNumbered"/>
    <dgm:cxn modelId="{9976FABD-2144-4349-8BCF-CEB39ABB36BE}" type="presParOf" srcId="{5956BADB-C9E5-4B41-8E9A-681341082625}" destId="{AEEAF770-33F1-4505-BEF7-39EE6588C786}" srcOrd="0" destOrd="0" presId="urn:microsoft.com/office/officeart/2016/7/layout/LinearArrowProcessNumbered"/>
    <dgm:cxn modelId="{6FABC751-673B-4EC9-AA6D-42E2144F9DF9}" type="presParOf" srcId="{5956BADB-C9E5-4B41-8E9A-681341082625}" destId="{78580042-5F97-4EDB-983A-6D41360F3292}" srcOrd="1" destOrd="0" presId="urn:microsoft.com/office/officeart/2016/7/layout/LinearArrowProcessNumbered"/>
    <dgm:cxn modelId="{EC69CCBB-97F9-4B4E-BAE5-303945152819}" type="presParOf" srcId="{5956BADB-C9E5-4B41-8E9A-681341082625}" destId="{03A30A2B-9358-4FA4-AC50-B86CD3359F11}" srcOrd="2" destOrd="0" presId="urn:microsoft.com/office/officeart/2016/7/layout/LinearArrowProcessNumbered"/>
    <dgm:cxn modelId="{CBA83928-CBB3-42BB-961C-E5E73C7CD894}" type="presParOf" srcId="{5956BADB-C9E5-4B41-8E9A-681341082625}" destId="{ACC57060-C856-4ED7-ACC7-D84D3BAA07C5}" srcOrd="3" destOrd="0" presId="urn:microsoft.com/office/officeart/2016/7/layout/LinearArrowProcessNumbered"/>
    <dgm:cxn modelId="{0B48FE17-51AA-4A48-B6CC-E78B1C73357E}" type="presParOf" srcId="{EF7FFA99-D8D2-490C-B034-FFDB2D2B4BA5}" destId="{7A3CA1E2-8B66-4549-A3DD-535794D4C209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983F1-5BAC-4CAC-9CA2-CBE6209AB97B}">
      <dsp:nvSpPr>
        <dsp:cNvPr id="0" name=""/>
        <dsp:cNvSpPr/>
      </dsp:nvSpPr>
      <dsp:spPr>
        <a:xfrm>
          <a:off x="0" y="797175"/>
          <a:ext cx="4443413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58" tIns="333248" rIns="344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is the central controlling idea in a study, (why are you conducting the study?)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is written in a sentence or several sentences “The purpose of this study is………”</a:t>
          </a:r>
        </a:p>
      </dsp:txBody>
      <dsp:txXfrm>
        <a:off x="0" y="797175"/>
        <a:ext cx="4443413" cy="1814400"/>
      </dsp:txXfrm>
    </dsp:sp>
    <dsp:sp modelId="{AFDEB55D-C0C6-47A6-8F26-E21AB395F20E}">
      <dsp:nvSpPr>
        <dsp:cNvPr id="0" name=""/>
        <dsp:cNvSpPr/>
      </dsp:nvSpPr>
      <dsp:spPr>
        <a:xfrm>
          <a:off x="222170" y="561015"/>
          <a:ext cx="3110389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565" tIns="0" rIns="117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purpose statement</a:t>
          </a:r>
        </a:p>
      </dsp:txBody>
      <dsp:txXfrm>
        <a:off x="245227" y="584072"/>
        <a:ext cx="3064275" cy="426206"/>
      </dsp:txXfrm>
    </dsp:sp>
    <dsp:sp modelId="{70815C54-4BE3-4658-9ADE-6DF6DA94083B}">
      <dsp:nvSpPr>
        <dsp:cNvPr id="0" name=""/>
        <dsp:cNvSpPr/>
      </dsp:nvSpPr>
      <dsp:spPr>
        <a:xfrm>
          <a:off x="0" y="2934135"/>
          <a:ext cx="444341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58" tIns="333248" rIns="344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problem statement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questions to be answered by collecting data.</a:t>
          </a:r>
        </a:p>
      </dsp:txBody>
      <dsp:txXfrm>
        <a:off x="0" y="2934135"/>
        <a:ext cx="4443413" cy="1134000"/>
      </dsp:txXfrm>
    </dsp:sp>
    <dsp:sp modelId="{FFF3D57E-47CB-4BE3-99E9-882345F1DF61}">
      <dsp:nvSpPr>
        <dsp:cNvPr id="0" name=""/>
        <dsp:cNvSpPr/>
      </dsp:nvSpPr>
      <dsp:spPr>
        <a:xfrm>
          <a:off x="222170" y="2697974"/>
          <a:ext cx="3110389" cy="472320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565" tIns="0" rIns="117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purpose statement is NOT</a:t>
          </a:r>
        </a:p>
      </dsp:txBody>
      <dsp:txXfrm>
        <a:off x="245227" y="2721031"/>
        <a:ext cx="306427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6EB2-CCFD-44D9-8728-3EDCD799EE5C}">
      <dsp:nvSpPr>
        <dsp:cNvPr id="0" name=""/>
        <dsp:cNvSpPr/>
      </dsp:nvSpPr>
      <dsp:spPr>
        <a:xfrm>
          <a:off x="37" y="91719"/>
          <a:ext cx="3628588" cy="584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good qualitative purpose statement contains</a:t>
          </a:r>
        </a:p>
      </dsp:txBody>
      <dsp:txXfrm>
        <a:off x="37" y="91719"/>
        <a:ext cx="3628588" cy="584629"/>
      </dsp:txXfrm>
    </dsp:sp>
    <dsp:sp modelId="{894B309F-77C0-4C53-9605-34908683B619}">
      <dsp:nvSpPr>
        <dsp:cNvPr id="0" name=""/>
        <dsp:cNvSpPr/>
      </dsp:nvSpPr>
      <dsp:spPr>
        <a:xfrm>
          <a:off x="37" y="676348"/>
          <a:ext cx="3628588" cy="25377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central phenomenon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participants, 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research site.</a:t>
          </a:r>
        </a:p>
      </dsp:txBody>
      <dsp:txXfrm>
        <a:off x="37" y="676348"/>
        <a:ext cx="3628588" cy="2537752"/>
      </dsp:txXfrm>
    </dsp:sp>
    <dsp:sp modelId="{8F5DE805-D67C-4162-962D-775D1D132BA4}">
      <dsp:nvSpPr>
        <dsp:cNvPr id="0" name=""/>
        <dsp:cNvSpPr/>
      </dsp:nvSpPr>
      <dsp:spPr>
        <a:xfrm>
          <a:off x="4136629" y="91719"/>
          <a:ext cx="3628588" cy="584629"/>
        </a:xfrm>
        <a:prstGeom prst="rect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Include language drawn from qualitative inquiry:</a:t>
          </a:r>
        </a:p>
      </dsp:txBody>
      <dsp:txXfrm>
        <a:off x="4136629" y="91719"/>
        <a:ext cx="3628588" cy="584629"/>
      </dsp:txXfrm>
    </dsp:sp>
    <dsp:sp modelId="{15D406CD-5CC0-43AD-814A-BA8D851ACBC7}">
      <dsp:nvSpPr>
        <dsp:cNvPr id="0" name=""/>
        <dsp:cNvSpPr/>
      </dsp:nvSpPr>
      <dsp:spPr>
        <a:xfrm>
          <a:off x="4136629" y="676348"/>
          <a:ext cx="3628588" cy="2537752"/>
        </a:xfrm>
        <a:prstGeom prst="rect">
          <a:avLst/>
        </a:prstGeom>
        <a:solidFill>
          <a:schemeClr val="accent5">
            <a:tint val="40000"/>
            <a:alpha val="90000"/>
            <a:hueOff val="-19301144"/>
            <a:satOff val="20985"/>
            <a:lumOff val="127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9301144"/>
              <a:satOff val="20985"/>
              <a:lumOff val="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Use words such as </a:t>
          </a:r>
          <a:r>
            <a:rPr lang="en-US" sz="1600" i="1" kern="1200"/>
            <a:t>purpose, intent</a:t>
          </a:r>
          <a:r>
            <a:rPr lang="en-US" sz="1600" kern="1200"/>
            <a:t>, or </a:t>
          </a:r>
          <a:r>
            <a:rPr lang="en-US" sz="1600" i="1" kern="1200"/>
            <a:t>objective.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Use action verbs such as </a:t>
          </a:r>
          <a:r>
            <a:rPr lang="en-US" sz="1600" i="1" kern="1200"/>
            <a:t>describe, understand, develop, examine the meaning of</a:t>
          </a:r>
          <a:r>
            <a:rPr lang="en-US" sz="1600" kern="1200"/>
            <a:t>, or </a:t>
          </a:r>
          <a:r>
            <a:rPr lang="en-US" sz="1600" i="1" kern="1200"/>
            <a:t>discover.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Use neutral, nondirectional language.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Indicate the strategy of inquiry.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Provide a tentative definition of the central phenomenon.</a:t>
          </a:r>
        </a:p>
      </dsp:txBody>
      <dsp:txXfrm>
        <a:off x="4136629" y="676348"/>
        <a:ext cx="3628588" cy="2537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AE27-8094-4298-85BA-B5E1DA6360F4}">
      <dsp:nvSpPr>
        <dsp:cNvPr id="0" name=""/>
        <dsp:cNvSpPr/>
      </dsp:nvSpPr>
      <dsp:spPr>
        <a:xfrm>
          <a:off x="37" y="112698"/>
          <a:ext cx="3628588" cy="5275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good quantitative purpose statement contains</a:t>
          </a:r>
        </a:p>
      </dsp:txBody>
      <dsp:txXfrm>
        <a:off x="37" y="112698"/>
        <a:ext cx="3628588" cy="527572"/>
      </dsp:txXfrm>
    </dsp:sp>
    <dsp:sp modelId="{5ACC0CB5-B7C2-4126-9404-0903E2FF2809}">
      <dsp:nvSpPr>
        <dsp:cNvPr id="0" name=""/>
        <dsp:cNvSpPr/>
      </dsp:nvSpPr>
      <dsp:spPr>
        <a:xfrm>
          <a:off x="37" y="640271"/>
          <a:ext cx="3628588" cy="25528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variables (independent, dependent, and mediating, moderating or control),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participants, 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research site.</a:t>
          </a:r>
        </a:p>
      </dsp:txBody>
      <dsp:txXfrm>
        <a:off x="37" y="640271"/>
        <a:ext cx="3628588" cy="2552850"/>
      </dsp:txXfrm>
    </dsp:sp>
    <dsp:sp modelId="{323EC394-146D-4106-8DD9-53D0C75B4195}">
      <dsp:nvSpPr>
        <dsp:cNvPr id="0" name=""/>
        <dsp:cNvSpPr/>
      </dsp:nvSpPr>
      <dsp:spPr>
        <a:xfrm>
          <a:off x="4136629" y="112698"/>
          <a:ext cx="3628588" cy="527572"/>
        </a:xfrm>
        <a:prstGeom prst="rect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Include the following:</a:t>
          </a:r>
        </a:p>
      </dsp:txBody>
      <dsp:txXfrm>
        <a:off x="4136629" y="112698"/>
        <a:ext cx="3628588" cy="527572"/>
      </dsp:txXfrm>
    </dsp:sp>
    <dsp:sp modelId="{EAD2CD9C-FF71-4808-B153-EAB6D1DE0ACF}">
      <dsp:nvSpPr>
        <dsp:cNvPr id="0" name=""/>
        <dsp:cNvSpPr/>
      </dsp:nvSpPr>
      <dsp:spPr>
        <a:xfrm>
          <a:off x="4136629" y="640271"/>
          <a:ext cx="3628588" cy="2552850"/>
        </a:xfrm>
        <a:prstGeom prst="rect">
          <a:avLst/>
        </a:prstGeom>
        <a:solidFill>
          <a:schemeClr val="accent5">
            <a:tint val="40000"/>
            <a:alpha val="90000"/>
            <a:hueOff val="-19301144"/>
            <a:satOff val="20985"/>
            <a:lumOff val="127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9301144"/>
              <a:satOff val="20985"/>
              <a:lumOff val="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Use words such as </a:t>
          </a:r>
          <a:r>
            <a:rPr lang="en-US" sz="1500" i="1" kern="1200"/>
            <a:t>the amount of, the extent to which, whether or not…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Identify the theory, model, or theoretical framework.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To connect the independent and dependent variables, use words such as </a:t>
          </a:r>
          <a:r>
            <a:rPr lang="en-US" sz="1500" i="1" kern="1200"/>
            <a:t>related to </a:t>
          </a:r>
          <a:r>
            <a:rPr lang="en-US" sz="1500" kern="1200"/>
            <a:t>or </a:t>
          </a:r>
          <a:r>
            <a:rPr lang="en-US" sz="1500" i="1" kern="1200"/>
            <a:t>comparison of.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Mention the specific strategy of inquiry.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Provide general definitions of key variables.</a:t>
          </a:r>
        </a:p>
      </dsp:txBody>
      <dsp:txXfrm>
        <a:off x="4136629" y="640271"/>
        <a:ext cx="3628588" cy="2552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D050C-41C1-4E6F-87C9-E4B1B583138E}">
      <dsp:nvSpPr>
        <dsp:cNvPr id="0" name=""/>
        <dsp:cNvSpPr/>
      </dsp:nvSpPr>
      <dsp:spPr>
        <a:xfrm>
          <a:off x="0" y="3478520"/>
          <a:ext cx="6155531" cy="25045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These questions should</a:t>
          </a:r>
        </a:p>
      </dsp:txBody>
      <dsp:txXfrm>
        <a:off x="0" y="3478520"/>
        <a:ext cx="6155531" cy="1352439"/>
      </dsp:txXfrm>
    </dsp:sp>
    <dsp:sp modelId="{BC51DCCF-146E-4C58-B551-A316B9EF084C}">
      <dsp:nvSpPr>
        <dsp:cNvPr id="0" name=""/>
        <dsp:cNvSpPr/>
      </dsp:nvSpPr>
      <dsp:spPr>
        <a:xfrm>
          <a:off x="751" y="5119579"/>
          <a:ext cx="879146" cy="11520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relate the central question to the strategy of inquiry,</a:t>
          </a:r>
        </a:p>
      </dsp:txBody>
      <dsp:txXfrm>
        <a:off x="751" y="5119579"/>
        <a:ext cx="879146" cy="1152077"/>
      </dsp:txXfrm>
    </dsp:sp>
    <dsp:sp modelId="{BB9928B5-6BA1-4ED5-B883-74AFE038980F}">
      <dsp:nvSpPr>
        <dsp:cNvPr id="0" name=""/>
        <dsp:cNvSpPr/>
      </dsp:nvSpPr>
      <dsp:spPr>
        <a:xfrm>
          <a:off x="879898" y="5119579"/>
          <a:ext cx="879146" cy="11520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begin with </a:t>
          </a:r>
          <a:r>
            <a:rPr lang="en-US" sz="900" i="1" kern="1200"/>
            <a:t>What</a:t>
          </a:r>
          <a:r>
            <a:rPr lang="en-US" sz="900" kern="1200"/>
            <a:t> or </a:t>
          </a:r>
          <a:r>
            <a:rPr lang="en-US" sz="900" i="1" kern="1200"/>
            <a:t>How</a:t>
          </a:r>
          <a:r>
            <a:rPr lang="en-US" sz="900" kern="1200"/>
            <a:t>,</a:t>
          </a:r>
        </a:p>
      </dsp:txBody>
      <dsp:txXfrm>
        <a:off x="879898" y="5119579"/>
        <a:ext cx="879146" cy="1152077"/>
      </dsp:txXfrm>
    </dsp:sp>
    <dsp:sp modelId="{DC598513-D195-4659-B80B-544A610DC2FA}">
      <dsp:nvSpPr>
        <dsp:cNvPr id="0" name=""/>
        <dsp:cNvSpPr/>
      </dsp:nvSpPr>
      <dsp:spPr>
        <a:xfrm>
          <a:off x="1759045" y="5119579"/>
          <a:ext cx="879146" cy="11520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focus on a single phenomenon or concept,</a:t>
          </a:r>
        </a:p>
      </dsp:txBody>
      <dsp:txXfrm>
        <a:off x="1759045" y="5119579"/>
        <a:ext cx="879146" cy="1152077"/>
      </dsp:txXfrm>
    </dsp:sp>
    <dsp:sp modelId="{6D977F96-D50C-403C-97B9-6DAE541B336E}">
      <dsp:nvSpPr>
        <dsp:cNvPr id="0" name=""/>
        <dsp:cNvSpPr/>
      </dsp:nvSpPr>
      <dsp:spPr>
        <a:xfrm>
          <a:off x="2638192" y="5119579"/>
          <a:ext cx="879146" cy="11520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use exploratory verbs such as </a:t>
          </a:r>
          <a:r>
            <a:rPr lang="en-US" sz="900" i="1" kern="1200"/>
            <a:t>discover</a:t>
          </a:r>
          <a:r>
            <a:rPr lang="en-US" sz="900" kern="1200"/>
            <a:t> or </a:t>
          </a:r>
          <a:r>
            <a:rPr lang="en-US" sz="900" i="1" kern="1200"/>
            <a:t>describe</a:t>
          </a:r>
          <a:r>
            <a:rPr lang="en-US" sz="900" kern="1200"/>
            <a:t>,</a:t>
          </a:r>
        </a:p>
      </dsp:txBody>
      <dsp:txXfrm>
        <a:off x="2638192" y="5119579"/>
        <a:ext cx="879146" cy="1152077"/>
      </dsp:txXfrm>
    </dsp:sp>
    <dsp:sp modelId="{C5C2D1B7-B8F6-46B6-9AC0-EDF0941D7535}">
      <dsp:nvSpPr>
        <dsp:cNvPr id="0" name=""/>
        <dsp:cNvSpPr/>
      </dsp:nvSpPr>
      <dsp:spPr>
        <a:xfrm>
          <a:off x="3517338" y="5119579"/>
          <a:ext cx="879146" cy="115207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avoid directional words such as </a:t>
          </a:r>
          <a:r>
            <a:rPr lang="en-US" sz="900" i="1" kern="1200"/>
            <a:t>affect</a:t>
          </a:r>
          <a:r>
            <a:rPr lang="en-US" sz="900" kern="1200"/>
            <a:t> or </a:t>
          </a:r>
          <a:r>
            <a:rPr lang="en-US" sz="900" i="1" kern="1200"/>
            <a:t>impact</a:t>
          </a:r>
          <a:r>
            <a:rPr lang="en-US" sz="900" kern="1200"/>
            <a:t>,</a:t>
          </a:r>
        </a:p>
      </dsp:txBody>
      <dsp:txXfrm>
        <a:off x="3517338" y="5119579"/>
        <a:ext cx="879146" cy="1152077"/>
      </dsp:txXfrm>
    </dsp:sp>
    <dsp:sp modelId="{89794C5F-7B03-4FC9-968C-50F249ED8E96}">
      <dsp:nvSpPr>
        <dsp:cNvPr id="0" name=""/>
        <dsp:cNvSpPr/>
      </dsp:nvSpPr>
      <dsp:spPr>
        <a:xfrm>
          <a:off x="4396485" y="5119579"/>
          <a:ext cx="879146" cy="11520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be open-ended</a:t>
          </a:r>
        </a:p>
      </dsp:txBody>
      <dsp:txXfrm>
        <a:off x="4396485" y="5119579"/>
        <a:ext cx="879146" cy="1152077"/>
      </dsp:txXfrm>
    </dsp:sp>
    <dsp:sp modelId="{28395312-23AB-4ADE-9B06-CB320D4E1C8C}">
      <dsp:nvSpPr>
        <dsp:cNvPr id="0" name=""/>
        <dsp:cNvSpPr/>
      </dsp:nvSpPr>
      <dsp:spPr>
        <a:xfrm>
          <a:off x="5275632" y="5119579"/>
          <a:ext cx="879146" cy="11520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specify the participants and research site (unless stated previously).</a:t>
          </a:r>
        </a:p>
      </dsp:txBody>
      <dsp:txXfrm>
        <a:off x="5275632" y="5119579"/>
        <a:ext cx="879146" cy="1152077"/>
      </dsp:txXfrm>
    </dsp:sp>
    <dsp:sp modelId="{51B97865-F1D2-42C4-94BA-C5E8025A3A76}">
      <dsp:nvSpPr>
        <dsp:cNvPr id="0" name=""/>
        <dsp:cNvSpPr/>
      </dsp:nvSpPr>
      <dsp:spPr>
        <a:xfrm rot="10800000">
          <a:off x="0" y="0"/>
          <a:ext cx="6155531" cy="385194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Ask one or two central questions and no more than two or three subquestions.</a:t>
          </a:r>
        </a:p>
      </dsp:txBody>
      <dsp:txXfrm rot="10800000">
        <a:off x="0" y="0"/>
        <a:ext cx="6155531" cy="2502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0F8A7-8C0B-4FDF-846A-3B4C13F37CA2}">
      <dsp:nvSpPr>
        <dsp:cNvPr id="0" name=""/>
        <dsp:cNvSpPr/>
      </dsp:nvSpPr>
      <dsp:spPr>
        <a:xfrm>
          <a:off x="0" y="1214"/>
          <a:ext cx="4443413" cy="227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What are the perceptions of ____________ regarding the __________ as it affects their __________?</a:t>
          </a:r>
          <a:endParaRPr lang="en-US" sz="2700" kern="1200"/>
        </a:p>
      </dsp:txBody>
      <dsp:txXfrm>
        <a:off x="111031" y="112245"/>
        <a:ext cx="4221351" cy="2052418"/>
      </dsp:txXfrm>
    </dsp:sp>
    <dsp:sp modelId="{2454B087-607A-42AC-83C2-2AB2F3CA3DC9}">
      <dsp:nvSpPr>
        <dsp:cNvPr id="0" name=""/>
        <dsp:cNvSpPr/>
      </dsp:nvSpPr>
      <dsp:spPr>
        <a:xfrm>
          <a:off x="0" y="2353455"/>
          <a:ext cx="4443413" cy="2274480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What suggestions do ____________offer to help improve___________?</a:t>
          </a:r>
          <a:endParaRPr lang="en-US" sz="2700" kern="1200"/>
        </a:p>
      </dsp:txBody>
      <dsp:txXfrm>
        <a:off x="111031" y="2464486"/>
        <a:ext cx="4221351" cy="2052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1A7D7-9CA4-4D94-BF5D-330B86010A6D}">
      <dsp:nvSpPr>
        <dsp:cNvPr id="0" name=""/>
        <dsp:cNvSpPr/>
      </dsp:nvSpPr>
      <dsp:spPr>
        <a:xfrm>
          <a:off x="37" y="346366"/>
          <a:ext cx="3628588" cy="12076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Consider three approaches to the variables for a question:</a:t>
          </a:r>
        </a:p>
      </dsp:txBody>
      <dsp:txXfrm>
        <a:off x="37" y="346366"/>
        <a:ext cx="3628588" cy="1207646"/>
      </dsp:txXfrm>
    </dsp:sp>
    <dsp:sp modelId="{42301F4D-E9F0-4D05-984C-D07F26A75E91}">
      <dsp:nvSpPr>
        <dsp:cNvPr id="0" name=""/>
        <dsp:cNvSpPr/>
      </dsp:nvSpPr>
      <dsp:spPr>
        <a:xfrm>
          <a:off x="37" y="1554013"/>
          <a:ext cx="3628588" cy="1405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compare groups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relate variables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describe responses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Tally or average results in some manner</a:t>
          </a:r>
        </a:p>
      </dsp:txBody>
      <dsp:txXfrm>
        <a:off x="37" y="1554013"/>
        <a:ext cx="3628588" cy="1405440"/>
      </dsp:txXfrm>
    </dsp:sp>
    <dsp:sp modelId="{8AF46AA2-9F1C-4E83-87A6-9CEBD8C45B42}">
      <dsp:nvSpPr>
        <dsp:cNvPr id="0" name=""/>
        <dsp:cNvSpPr/>
      </dsp:nvSpPr>
      <dsp:spPr>
        <a:xfrm>
          <a:off x="4136629" y="346366"/>
          <a:ext cx="3628588" cy="1207646"/>
        </a:xfrm>
        <a:prstGeom prst="rect">
          <a:avLst/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research questions are based on the problem or area of need and on the research reviewed. The research questions should adhere to the following guidelines: </a:t>
          </a:r>
        </a:p>
      </dsp:txBody>
      <dsp:txXfrm>
        <a:off x="4136629" y="346366"/>
        <a:ext cx="3628588" cy="1207646"/>
      </dsp:txXfrm>
    </dsp:sp>
    <dsp:sp modelId="{EC1D888F-A62E-418C-952C-91E566F0CD48}">
      <dsp:nvSpPr>
        <dsp:cNvPr id="0" name=""/>
        <dsp:cNvSpPr/>
      </dsp:nvSpPr>
      <dsp:spPr>
        <a:xfrm>
          <a:off x="4136629" y="1554013"/>
          <a:ext cx="3628588" cy="1405440"/>
        </a:xfrm>
        <a:prstGeom prst="rect">
          <a:avLst/>
        </a:prstGeom>
        <a:solidFill>
          <a:schemeClr val="accent2">
            <a:tint val="40000"/>
            <a:alpha val="90000"/>
            <a:hueOff val="2923067"/>
            <a:satOff val="9722"/>
            <a:lumOff val="74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923067"/>
              <a:satOff val="9722"/>
              <a:lumOff val="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focused and clear (i.e., specific, feasible, and measurable)</a:t>
          </a:r>
        </a:p>
      </dsp:txBody>
      <dsp:txXfrm>
        <a:off x="4136629" y="1554013"/>
        <a:ext cx="3628588" cy="1405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BC547-4307-431F-BFEB-B59E94019D25}">
      <dsp:nvSpPr>
        <dsp:cNvPr id="0" name=""/>
        <dsp:cNvSpPr/>
      </dsp:nvSpPr>
      <dsp:spPr>
        <a:xfrm rot="5400000">
          <a:off x="2424794" y="-673723"/>
          <a:ext cx="1193452" cy="28437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Application: How frequently do distance learning students feel isolated during their courses of study?</a:t>
          </a:r>
        </a:p>
      </dsp:txBody>
      <dsp:txXfrm rot="-5400000">
        <a:off x="1599628" y="209703"/>
        <a:ext cx="2785524" cy="1076932"/>
      </dsp:txXfrm>
    </dsp:sp>
    <dsp:sp modelId="{30EDBBA1-9793-468D-BEEE-8F374B52577B}">
      <dsp:nvSpPr>
        <dsp:cNvPr id="0" name=""/>
        <dsp:cNvSpPr/>
      </dsp:nvSpPr>
      <dsp:spPr>
        <a:xfrm>
          <a:off x="0" y="2260"/>
          <a:ext cx="1599628" cy="14918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Descriptive Question (Quantitative)—Use the following script: How frequently do (participants) (variable) at (research site)? </a:t>
          </a:r>
        </a:p>
      </dsp:txBody>
      <dsp:txXfrm>
        <a:off x="72824" y="75084"/>
        <a:ext cx="1453980" cy="1346167"/>
      </dsp:txXfrm>
    </dsp:sp>
    <dsp:sp modelId="{1D0E3C82-A2A6-4A7F-B2D4-F61047945094}">
      <dsp:nvSpPr>
        <dsp:cNvPr id="0" name=""/>
        <dsp:cNvSpPr/>
      </dsp:nvSpPr>
      <dsp:spPr>
        <a:xfrm rot="5400000">
          <a:off x="2424794" y="892682"/>
          <a:ext cx="1193452" cy="2843784"/>
        </a:xfrm>
        <a:prstGeom prst="round2SameRect">
          <a:avLst/>
        </a:prstGeom>
        <a:solidFill>
          <a:schemeClr val="accent2">
            <a:tint val="40000"/>
            <a:alpha val="90000"/>
            <a:hueOff val="1461534"/>
            <a:satOff val="4861"/>
            <a:lumOff val="3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61534"/>
              <a:satOff val="4861"/>
              <a:lumOff val="3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Application: What is the amount of time distance learning students spend using support services. </a:t>
          </a:r>
        </a:p>
      </dsp:txBody>
      <dsp:txXfrm rot="-5400000">
        <a:off x="1599628" y="1776108"/>
        <a:ext cx="2785524" cy="1076932"/>
      </dsp:txXfrm>
    </dsp:sp>
    <dsp:sp modelId="{424C75CD-9DB8-4AEA-BD3F-6840F39100C8}">
      <dsp:nvSpPr>
        <dsp:cNvPr id="0" name=""/>
        <dsp:cNvSpPr/>
      </dsp:nvSpPr>
      <dsp:spPr>
        <a:xfrm>
          <a:off x="0" y="1568667"/>
          <a:ext cx="1599628" cy="1491815"/>
        </a:xfrm>
        <a:prstGeom prst="roundRect">
          <a:avLst/>
        </a:prstGeom>
        <a:gradFill rotWithShape="0">
          <a:gsLst>
            <a:gs pos="0">
              <a:schemeClr val="accent2">
                <a:hueOff val="1106460"/>
                <a:satOff val="5101"/>
                <a:lumOff val="78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106460"/>
                <a:satOff val="5101"/>
                <a:lumOff val="78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106460"/>
                <a:satOff val="5101"/>
                <a:lumOff val="78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Relationship Question (Quantitative)—Script: How does (independent variable) relate to (dependent variable) for (participants) at (research site)? </a:t>
          </a:r>
        </a:p>
      </dsp:txBody>
      <dsp:txXfrm>
        <a:off x="72824" y="1641491"/>
        <a:ext cx="1453980" cy="1346167"/>
      </dsp:txXfrm>
    </dsp:sp>
    <dsp:sp modelId="{838ED53F-3AC3-472D-BC58-7A0C0D0B5326}">
      <dsp:nvSpPr>
        <dsp:cNvPr id="0" name=""/>
        <dsp:cNvSpPr/>
      </dsp:nvSpPr>
      <dsp:spPr>
        <a:xfrm rot="5400000">
          <a:off x="2424794" y="2459089"/>
          <a:ext cx="1193452" cy="2843784"/>
        </a:xfrm>
        <a:prstGeom prst="round2SameRect">
          <a:avLst/>
        </a:prstGeom>
        <a:solidFill>
          <a:schemeClr val="accent2">
            <a:tint val="40000"/>
            <a:alpha val="90000"/>
            <a:hueOff val="2923067"/>
            <a:satOff val="9722"/>
            <a:lumOff val="7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923067"/>
              <a:satOff val="9722"/>
              <a:lumOff val="7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Application: How do male and female distance learning students compare in their perceptions of student support? </a:t>
          </a:r>
        </a:p>
      </dsp:txBody>
      <dsp:txXfrm rot="-5400000">
        <a:off x="1599628" y="3342515"/>
        <a:ext cx="2785524" cy="1076932"/>
      </dsp:txXfrm>
    </dsp:sp>
    <dsp:sp modelId="{F589A75F-245C-44CE-A11E-2D8FF6480C2B}">
      <dsp:nvSpPr>
        <dsp:cNvPr id="0" name=""/>
        <dsp:cNvSpPr/>
      </dsp:nvSpPr>
      <dsp:spPr>
        <a:xfrm>
          <a:off x="0" y="3135073"/>
          <a:ext cx="1599628" cy="1491815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Comparison Question (Quantitative)—Script: How does (Group 1) differ from (Group 2) in terms of (dependent variable) for the (participants) at (research site)? </a:t>
          </a:r>
        </a:p>
      </dsp:txBody>
      <dsp:txXfrm>
        <a:off x="72824" y="3207897"/>
        <a:ext cx="1453980" cy="13461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1459-54F4-408D-B200-97C6DB3B5D0B}">
      <dsp:nvSpPr>
        <dsp:cNvPr id="0" name=""/>
        <dsp:cNvSpPr/>
      </dsp:nvSpPr>
      <dsp:spPr>
        <a:xfrm>
          <a:off x="1941314" y="816159"/>
          <a:ext cx="155305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2A93C-AF53-4D02-A5AA-F1499F8CCC38}">
      <dsp:nvSpPr>
        <dsp:cNvPr id="0" name=""/>
        <dsp:cNvSpPr/>
      </dsp:nvSpPr>
      <dsp:spPr>
        <a:xfrm>
          <a:off x="3587548" y="699287"/>
          <a:ext cx="178600" cy="30061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AC21E-EF54-4544-922F-4C8C536176B6}">
      <dsp:nvSpPr>
        <dsp:cNvPr id="0" name=""/>
        <dsp:cNvSpPr/>
      </dsp:nvSpPr>
      <dsp:spPr>
        <a:xfrm>
          <a:off x="980172" y="55872"/>
          <a:ext cx="1520644" cy="1520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29" tIns="59529" rIns="59529" bIns="59529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202865" y="278565"/>
        <a:ext cx="1075258" cy="1075258"/>
      </dsp:txXfrm>
    </dsp:sp>
    <dsp:sp modelId="{EB027563-3EA7-402F-AD3C-6654F09C9F70}">
      <dsp:nvSpPr>
        <dsp:cNvPr id="0" name=""/>
        <dsp:cNvSpPr/>
      </dsp:nvSpPr>
      <dsp:spPr>
        <a:xfrm>
          <a:off x="0" y="1740672"/>
          <a:ext cx="349436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39" tIns="165100" rIns="275639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 Purpose Statement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Determine if Qual or Quan.</a:t>
          </a:r>
        </a:p>
      </dsp:txBody>
      <dsp:txXfrm>
        <a:off x="0" y="2133792"/>
        <a:ext cx="3494365" cy="1572480"/>
      </dsp:txXfrm>
    </dsp:sp>
    <dsp:sp modelId="{AEEAF770-33F1-4505-BEF7-39EE6588C786}">
      <dsp:nvSpPr>
        <dsp:cNvPr id="0" name=""/>
        <dsp:cNvSpPr/>
      </dsp:nvSpPr>
      <dsp:spPr>
        <a:xfrm>
          <a:off x="3882628" y="822850"/>
          <a:ext cx="1747182" cy="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30A2B-9358-4FA4-AC50-B86CD3359F11}">
      <dsp:nvSpPr>
        <dsp:cNvPr id="0" name=""/>
        <dsp:cNvSpPr/>
      </dsp:nvSpPr>
      <dsp:spPr>
        <a:xfrm>
          <a:off x="4869488" y="62561"/>
          <a:ext cx="1520644" cy="1520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09" tIns="59009" rIns="59009" bIns="59009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5092181" y="285254"/>
        <a:ext cx="1075258" cy="1075258"/>
      </dsp:txXfrm>
    </dsp:sp>
    <dsp:sp modelId="{7A3CA1E2-8B66-4549-A3DD-535794D4C209}">
      <dsp:nvSpPr>
        <dsp:cNvPr id="0" name=""/>
        <dsp:cNvSpPr/>
      </dsp:nvSpPr>
      <dsp:spPr>
        <a:xfrm>
          <a:off x="3882628" y="1740672"/>
          <a:ext cx="349436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39" tIns="165100" rIns="275639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 Research Questions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If Qual, develop at least one central question and at least two subquestions.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If Quan, determine </a:t>
          </a:r>
          <a:r>
            <a:rPr lang="en-US" sz="1100" i="1" kern="1200"/>
            <a:t>descriptive</a:t>
          </a:r>
          <a:r>
            <a:rPr lang="en-US" sz="1100" kern="1200"/>
            <a:t>, </a:t>
          </a:r>
          <a:r>
            <a:rPr lang="en-US" sz="1100" i="1" kern="1200"/>
            <a:t>comparative</a:t>
          </a:r>
          <a:r>
            <a:rPr lang="en-US" sz="1100" kern="1200"/>
            <a:t>, or </a:t>
          </a:r>
          <a:r>
            <a:rPr lang="en-US" sz="1100" i="1" kern="1200"/>
            <a:t>relational</a:t>
          </a:r>
          <a:r>
            <a:rPr lang="en-US" sz="1100" kern="1200"/>
            <a:t> primary question.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Develop at least two secondary questions to the primary question.</a:t>
          </a:r>
        </a:p>
      </dsp:txBody>
      <dsp:txXfrm>
        <a:off x="3882628" y="2133792"/>
        <a:ext cx="3494365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8B4A-29ED-4CF5-8463-0B6603D71ED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4B0E8-148E-4208-B2E9-8A8566123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0A1FA6-DFE1-49E3-9526-709EC8B6056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71DB3C-55B6-43FB-989E-42C15FF04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1DB3C-55B6-43FB-989E-42C15FF04D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1DB3C-55B6-43FB-989E-42C15FF04D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41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8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8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6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7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8FEF-5AC3-4818-BEF8-3C20F4C159B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57F5-B1DD-4821-921D-EA711B17B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DBB1A9-22FF-46E7-97B9-AE547747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027" y="1289888"/>
            <a:ext cx="4391023" cy="4278224"/>
          </a:xfrm>
        </p:spPr>
        <p:txBody>
          <a:bodyPr anchor="ctr">
            <a:normAutofit/>
          </a:bodyPr>
          <a:lstStyle/>
          <a:p>
            <a:pPr algn="r"/>
            <a:r>
              <a:rPr lang="en-US" sz="4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Research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8665" y="1289889"/>
            <a:ext cx="2242419" cy="4278223"/>
          </a:xfrm>
        </p:spPr>
        <p:txBody>
          <a:bodyPr anchor="ctr">
            <a:normAutofit/>
          </a:bodyPr>
          <a:lstStyle/>
          <a:p>
            <a:pPr algn="l">
              <a:lnSpc>
                <a:spcPct val="110000"/>
              </a:lnSpc>
            </a:pPr>
            <a:endParaRPr lang="en-US" sz="1500" dirty="0">
              <a:latin typeface="Arial Black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1500" dirty="0">
                <a:latin typeface="Arial Black" pitchFamily="34" charset="0"/>
              </a:rPr>
              <a:t>Abraham S. </a:t>
            </a:r>
            <a:r>
              <a:rPr lang="en-US" sz="1500" dirty="0" err="1">
                <a:latin typeface="Arial Black" pitchFamily="34" charset="0"/>
              </a:rPr>
              <a:t>Fischler</a:t>
            </a:r>
            <a:r>
              <a:rPr lang="en-US" sz="1500" dirty="0">
                <a:latin typeface="Arial Black" pitchFamily="34" charset="0"/>
              </a:rPr>
              <a:t> </a:t>
            </a:r>
            <a:r>
              <a:rPr lang="en-US" sz="1500" dirty="0" err="1">
                <a:latin typeface="Arial Black" pitchFamily="34" charset="0"/>
              </a:rPr>
              <a:t>Collegte</a:t>
            </a:r>
            <a:r>
              <a:rPr lang="en-US" sz="1500" dirty="0">
                <a:latin typeface="Arial Black" pitchFamily="34" charset="0"/>
              </a:rPr>
              <a:t> of Education and Criminal Justice</a:t>
            </a:r>
          </a:p>
          <a:p>
            <a:pPr algn="l">
              <a:lnSpc>
                <a:spcPct val="110000"/>
              </a:lnSpc>
            </a:pPr>
            <a:endParaRPr lang="en-US" sz="1500" dirty="0">
              <a:latin typeface="Arial Black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1500" dirty="0">
                <a:latin typeface="Arial Black" pitchFamily="34" charset="0"/>
              </a:rPr>
              <a:t>Summer Institute 2019</a:t>
            </a:r>
          </a:p>
          <a:p>
            <a:pPr algn="l">
              <a:lnSpc>
                <a:spcPct val="110000"/>
              </a:lnSpc>
            </a:pPr>
            <a:endParaRPr lang="en-US" sz="1500" dirty="0">
              <a:latin typeface="Arial Black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1500" cap="none" dirty="0">
                <a:latin typeface="Arial Black" pitchFamily="34" charset="0"/>
              </a:rPr>
              <a:t>Drs. Hardwick Johnson, Deeb Kitchen, and David Weintraub</a:t>
            </a:r>
          </a:p>
          <a:p>
            <a:pPr algn="l">
              <a:lnSpc>
                <a:spcPct val="110000"/>
              </a:lnSpc>
            </a:pPr>
            <a:endParaRPr lang="en-US" sz="1500" dirty="0"/>
          </a:p>
          <a:p>
            <a:pPr algn="l">
              <a:lnSpc>
                <a:spcPct val="110000"/>
              </a:lnSpc>
            </a:pPr>
            <a:endParaRPr lang="en-US" sz="15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1AAD47-56AD-4EE6-A88C-981D060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5858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Writing Quantitative Research Questions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21" name="Rectangle 3">
            <a:extLst>
              <a:ext uri="{FF2B5EF4-FFF2-40B4-BE49-F238E27FC236}">
                <a16:creationId xmlns:a16="http://schemas.microsoft.com/office/drawing/2014/main" id="{F688604F-5321-459C-B66B-4F6F0450F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575041"/>
              </p:ext>
            </p:extLst>
          </p:nvPr>
        </p:nvGraphicFramePr>
        <p:xfrm>
          <a:off x="685800" y="2417233"/>
          <a:ext cx="7765256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49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Scripts for Writing Quantitative Research Questions</a:t>
            </a:r>
          </a:p>
        </p:txBody>
      </p:sp>
      <p:graphicFrame>
        <p:nvGraphicFramePr>
          <p:cNvPr id="10247" name="Rectangle 3">
            <a:extLst>
              <a:ext uri="{FF2B5EF4-FFF2-40B4-BE49-F238E27FC236}">
                <a16:creationId xmlns:a16="http://schemas.microsoft.com/office/drawing/2014/main" id="{20B9D745-F5D7-4493-9004-6CECBF9E6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69079"/>
              </p:ext>
            </p:extLst>
          </p:nvPr>
        </p:nvGraphicFramePr>
        <p:xfrm>
          <a:off x="3845718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52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/>
              <a:t>Your Next Steps……..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487930-B73D-4B59-927D-2DA585F72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94641"/>
              </p:ext>
            </p:extLst>
          </p:nvPr>
        </p:nvGraphicFramePr>
        <p:xfrm>
          <a:off x="685800" y="2257654"/>
          <a:ext cx="7765256" cy="376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83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/>
              <a:t>Significance and Meaning of a Purpose Statement</a:t>
            </a:r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60FA45A2-DF74-4A80-BEF1-7A61CABBE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40828"/>
              </p:ext>
            </p:extLst>
          </p:nvPr>
        </p:nvGraphicFramePr>
        <p:xfrm>
          <a:off x="3845718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32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Differences Among the Topic, Problem, </a:t>
            </a:r>
            <a:br>
              <a:rPr lang="en-US" sz="2800" dirty="0"/>
            </a:br>
            <a:r>
              <a:rPr lang="en-US" sz="2800" dirty="0"/>
              <a:t>Purpose, and Questions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600200" y="1828800"/>
            <a:ext cx="1447800" cy="838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/>
              </a:rPr>
              <a:t>General</a:t>
            </a:r>
            <a:endParaRPr lang="en-US" sz="200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524000" y="5105400"/>
            <a:ext cx="1447800" cy="838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60525" y="52578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/>
              </a:rPr>
              <a:t>Specific</a:t>
            </a:r>
            <a:endParaRPr lang="en-US" sz="240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981200" y="2895600"/>
            <a:ext cx="685800" cy="2133600"/>
          </a:xfrm>
          <a:prstGeom prst="down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3429000" y="18288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/>
              </a:rPr>
              <a:t>Topic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3427445" y="278765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chemeClr val="bg1"/>
              </a:solidFill>
              <a:latin typeface="Times New Roman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Problem 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Statement</a:t>
            </a:r>
          </a:p>
          <a:p>
            <a:pPr algn="ctr" eaLnBrk="0" hangingPunct="0"/>
            <a:endParaRPr lang="en-US" sz="20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3429000" y="3810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/>
              </a:rPr>
              <a:t>Purpose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/>
              </a:rPr>
              <a:t>Statement</a:t>
            </a:r>
            <a:endParaRPr lang="en-US" sz="200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3429000" y="48006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/>
              </a:rPr>
              <a:t>Research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/>
              </a:rPr>
              <a:t>Question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5181600" y="2057400"/>
            <a:ext cx="3771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1"/>
                </a:solidFill>
                <a:latin typeface="Times New Roman"/>
              </a:rPr>
              <a:t>Failure of distance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/>
              </a:rPr>
              <a:t>learning students</a:t>
            </a:r>
            <a:endParaRPr lang="en-US" sz="2000" b="1" dirty="0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5181600" y="2819400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1"/>
                </a:solidFill>
                <a:latin typeface="Times New Roman"/>
              </a:rPr>
              <a:t> A high number of distance learning students do not complete their degree</a:t>
            </a:r>
            <a:endParaRPr lang="en-US" sz="2000" b="1" dirty="0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181600" y="3733800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1"/>
                </a:solidFill>
                <a:latin typeface="Times New Roman"/>
              </a:rPr>
              <a:t>To examine the reasons that distance learning students do not complete their degree</a:t>
            </a:r>
            <a:endParaRPr lang="en-US" sz="2000" b="1" dirty="0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5105400" y="47244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1"/>
                </a:solidFill>
                <a:latin typeface="Times New Roman"/>
              </a:rPr>
              <a:t>What are the perceptions of distance learning students regarding the support they get from their institution? </a:t>
            </a:r>
            <a:endParaRPr lang="en-US" sz="2000" b="1" dirty="0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41324" y="3276600"/>
            <a:ext cx="1387475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/>
              </a:rPr>
              <a:t>Evidence 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/>
              </a:rPr>
              <a:t>And 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/>
              </a:rPr>
              <a:t>Significance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28799" y="3727450"/>
            <a:ext cx="1600201" cy="635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048000" y="2743200"/>
            <a:ext cx="0" cy="98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48000" y="2743200"/>
            <a:ext cx="381000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animBg="1" autoUpdateAnimBg="0"/>
      <p:bldP spid="194568" grpId="0" animBg="1" autoUpdateAnimBg="0"/>
      <p:bldP spid="194569" grpId="0" animBg="1" autoUpdateAnimBg="0"/>
      <p:bldP spid="194570" grpId="0" animBg="1" autoUpdateAnimBg="0"/>
      <p:bldP spid="194571" grpId="0" autoUpdateAnimBg="0"/>
      <p:bldP spid="194572" grpId="0" autoUpdateAnimBg="0"/>
      <p:bldP spid="194573" grpId="0" autoUpdateAnimBg="0"/>
      <p:bldP spid="194574" grpId="0" autoUpdateAnimBg="0"/>
      <p:bldP spid="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Qualitative</a:t>
            </a:r>
            <a:r>
              <a:rPr lang="en-US" dirty="0"/>
              <a:t> Purpose Statements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46CABAFE-7297-4184-B719-22920AB90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571382"/>
              </p:ext>
            </p:extLst>
          </p:nvPr>
        </p:nvGraphicFramePr>
        <p:xfrm>
          <a:off x="685800" y="2417233"/>
          <a:ext cx="7765256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926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7" y="927100"/>
            <a:ext cx="2564074" cy="4616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A Script for Writing Qualitative Purpose Statements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732021" y="971549"/>
            <a:ext cx="4718646" cy="461645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700"/>
              <a:t>The purpose of this (</a:t>
            </a:r>
            <a:r>
              <a:rPr lang="en-US" sz="1700" i="1"/>
              <a:t>strategy of inquiry, such as ethnography, case study, or other type</a:t>
            </a:r>
            <a:r>
              <a:rPr lang="en-US" sz="1700"/>
              <a:t>) study is </a:t>
            </a:r>
            <a:r>
              <a:rPr lang="en-US" sz="1700" i="1"/>
              <a:t>(was? will be?</a:t>
            </a:r>
            <a:r>
              <a:rPr lang="en-US" sz="1700"/>
              <a:t>) to (</a:t>
            </a:r>
            <a:r>
              <a:rPr lang="en-US" sz="1700" i="1"/>
              <a:t>understand? describe? develop? discover?</a:t>
            </a:r>
            <a:r>
              <a:rPr lang="en-US" sz="1700"/>
              <a:t>) the (</a:t>
            </a:r>
            <a:r>
              <a:rPr lang="en-US" sz="1700" i="1"/>
              <a:t>central phenomenon being studied</a:t>
            </a:r>
            <a:r>
              <a:rPr lang="en-US" sz="1700"/>
              <a:t>) for (</a:t>
            </a:r>
            <a:r>
              <a:rPr lang="en-US" sz="1700" i="1"/>
              <a:t>the participants, such as the individual, groups, organization</a:t>
            </a:r>
            <a:r>
              <a:rPr lang="en-US" sz="1700"/>
              <a:t>) at (</a:t>
            </a:r>
            <a:r>
              <a:rPr lang="en-US" sz="1700" i="1"/>
              <a:t>research site [remain general]</a:t>
            </a:r>
            <a:r>
              <a:rPr lang="en-US" sz="1700"/>
              <a:t>).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1700" i="1"/>
              <a:t>Example</a:t>
            </a:r>
          </a:p>
          <a:p>
            <a:pPr eaLnBrk="1" hangingPunct="1">
              <a:lnSpc>
                <a:spcPct val="110000"/>
              </a:lnSpc>
            </a:pPr>
            <a:r>
              <a:rPr lang="en-US" sz="1700"/>
              <a:t>The purpose of this case study will be to examine the perceptions of distance learning students regarding the education and support they receive. </a:t>
            </a:r>
          </a:p>
          <a:p>
            <a:pPr eaLnBrk="1" hangingPunct="1">
              <a:lnSpc>
                <a:spcPct val="11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6712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Quantitative</a:t>
            </a:r>
            <a:r>
              <a:rPr lang="en-US" dirty="0"/>
              <a:t> Purpose Statements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E653C9A0-91B1-4200-805B-14EE77849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72189"/>
              </p:ext>
            </p:extLst>
          </p:nvPr>
        </p:nvGraphicFramePr>
        <p:xfrm>
          <a:off x="685800" y="2417233"/>
          <a:ext cx="7765256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23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7" y="927100"/>
            <a:ext cx="2564074" cy="4616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100"/>
              <a:t>A Script for Writing Quantitative Purpose Statements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32021" y="971549"/>
            <a:ext cx="4718646" cy="461645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/>
              <a:t>The purpose of this study (</a:t>
            </a:r>
            <a:r>
              <a:rPr lang="en-US" i="1"/>
              <a:t>was? will be?</a:t>
            </a:r>
            <a:r>
              <a:rPr lang="en-US"/>
              <a:t>) to examine the </a:t>
            </a:r>
            <a:r>
              <a:rPr lang="en-US" err="1"/>
              <a:t>the</a:t>
            </a:r>
            <a:r>
              <a:rPr lang="en-US"/>
              <a:t> (</a:t>
            </a:r>
            <a:r>
              <a:rPr lang="en-US" i="1"/>
              <a:t>independent variable</a:t>
            </a:r>
            <a:r>
              <a:rPr lang="en-US"/>
              <a:t>) to (</a:t>
            </a:r>
            <a:r>
              <a:rPr lang="en-US" i="1"/>
              <a:t>dependent variable</a:t>
            </a:r>
            <a:r>
              <a:rPr lang="en-US"/>
              <a:t>), for (</a:t>
            </a:r>
            <a:r>
              <a:rPr lang="en-US" i="1"/>
              <a:t>participants</a:t>
            </a:r>
            <a:r>
              <a:rPr lang="en-US"/>
              <a:t>) at (</a:t>
            </a:r>
            <a:r>
              <a:rPr lang="en-US" i="1"/>
              <a:t>the research site</a:t>
            </a:r>
            <a:r>
              <a:rPr lang="en-US"/>
              <a:t>). </a:t>
            </a:r>
          </a:p>
          <a:p>
            <a:pPr eaLnBrk="1" hangingPunct="1">
              <a:lnSpc>
                <a:spcPct val="110000"/>
              </a:lnSpc>
            </a:pPr>
            <a:endParaRPr lang="en-US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i="1"/>
              <a:t>Example</a:t>
            </a:r>
          </a:p>
          <a:p>
            <a:pPr>
              <a:lnSpc>
                <a:spcPct val="110000"/>
              </a:lnSpc>
            </a:pPr>
            <a:r>
              <a:rPr lang="en-US"/>
              <a:t>The purpose of this study will be to examine whether academic support services of a distance learning university improve the completion rate of those students. </a:t>
            </a:r>
          </a:p>
        </p:txBody>
      </p:sp>
    </p:spTree>
    <p:extLst>
      <p:ext uri="{BB962C8B-B14F-4D97-AF65-F5344CB8AC3E}">
        <p14:creationId xmlns:p14="http://schemas.microsoft.com/office/powerpoint/2010/main" val="332739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62011"/>
            <a:ext cx="2732362" cy="560331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Writing Qualitative Research Questions</a:t>
            </a:r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15B1AAFF-63CB-488B-A0E7-DE108C92E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10944"/>
              </p:ext>
            </p:extLst>
          </p:nvPr>
        </p:nvGraphicFramePr>
        <p:xfrm>
          <a:off x="2667000" y="304800"/>
          <a:ext cx="6155531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72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/>
              <a:t>A Script for Writing a Qualitative Central Question</a:t>
            </a:r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48CEDD8C-E670-49DA-82DA-BBAB768EF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91839"/>
              </p:ext>
            </p:extLst>
          </p:nvPr>
        </p:nvGraphicFramePr>
        <p:xfrm>
          <a:off x="3845718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827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The Purpose Statement and Research Questions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Significance and Meaning of a Purpose Statement&amp;quot;&quot;/&gt;&lt;property id=&quot;20307&quot; value=&quot;310&quot;/&gt;&lt;/object&gt;&lt;object type=&quot;3&quot; unique_id=&quot;10048&quot;&gt;&lt;property id=&quot;20148&quot; value=&quot;5&quot;/&gt;&lt;property id=&quot;20300&quot; value=&quot;Slide 3 - &amp;quot;Differences Among the Topic, Problem,  Purpose, and Questions&amp;quot;&quot;/&gt;&lt;property id=&quot;20307&quot; value=&quot;267&quot;/&gt;&lt;/object&gt;&lt;object type=&quot;3&quot; unique_id=&quot;10049&quot;&gt;&lt;property id=&quot;20148&quot; value=&quot;5&quot;/&gt;&lt;property id=&quot;20300&quot; value=&quot;Slide 4 - &amp;quot;Qualitative Purpose Statements&amp;quot;&quot;/&gt;&lt;property id=&quot;20307&quot; value=&quot;311&quot;/&gt;&lt;/object&gt;&lt;object type=&quot;3&quot; unique_id=&quot;10050&quot;&gt;&lt;property id=&quot;20148&quot; value=&quot;5&quot;/&gt;&lt;property id=&quot;20300&quot; value=&quot;Slide 5 - &amp;quot;A Script for Writing Qualitative Purpose Statements&amp;quot;&quot;/&gt;&lt;property id=&quot;20307&quot; value=&quot;312&quot;/&gt;&lt;/object&gt;&lt;object type=&quot;3&quot; unique_id=&quot;10051&quot;&gt;&lt;property id=&quot;20148&quot; value=&quot;5&quot;/&gt;&lt;property id=&quot;20300&quot; value=&quot;Slide 6 - &amp;quot;Quantitative Purpose Statements&amp;quot;&quot;/&gt;&lt;property id=&quot;20307&quot; value=&quot;313&quot;/&gt;&lt;/object&gt;&lt;object type=&quot;3&quot; unique_id=&quot;10052&quot;&gt;&lt;property id=&quot;20148&quot; value=&quot;5&quot;/&gt;&lt;property id=&quot;20300&quot; value=&quot;Slide 7 - &amp;quot;A Script for Writing Quantitative Purpose Statements&amp;quot;&quot;/&gt;&lt;property id=&quot;20307&quot; value=&quot;314&quot;/&gt;&lt;/object&gt;&lt;object type=&quot;3&quot; unique_id=&quot;10053&quot;&gt;&lt;property id=&quot;20148&quot; value=&quot;5&quot;/&gt;&lt;property id=&quot;20300&quot; value=&quot;Slide 8 - &amp;quot;Qualitative Research Questions&amp;quot;&quot;/&gt;&lt;property id=&quot;20307&quot; value=&quot;315&quot;/&gt;&lt;/object&gt;&lt;object type=&quot;3&quot; unique_id=&quot;10054&quot;&gt;&lt;property id=&quot;20148&quot; value=&quot;5&quot;/&gt;&lt;property id=&quot;20300&quot; value=&quot;Slide 9 - &amp;quot;Writing Qualitative Research Questions&amp;quot;&quot;/&gt;&lt;property id=&quot;20307&quot; value=&quot;316&quot;/&gt;&lt;/object&gt;&lt;object type=&quot;3&quot; unique_id=&quot;10055&quot;&gt;&lt;property id=&quot;20148&quot; value=&quot;5&quot;/&gt;&lt;property id=&quot;20300&quot; value=&quot;Slide 10 - &amp;quot;A Script for Writing a Qualitative Central Question&amp;quot;&quot;/&gt;&lt;property id=&quot;20307&quot; value=&quot;317&quot;/&gt;&lt;/object&gt;&lt;object type=&quot;3&quot; unique_id=&quot;10056&quot;&gt;&lt;property id=&quot;20148&quot; value=&quot;5&quot;/&gt;&lt;property id=&quot;20300&quot; value=&quot;Slide 11 - &amp;quot;Writing Quantitative Research Questions&amp;quot;&quot;/&gt;&lt;property id=&quot;20307&quot; value=&quot;319&quot;/&gt;&lt;/object&gt;&lt;object type=&quot;3&quot; unique_id=&quot;10057&quot;&gt;&lt;property id=&quot;20148&quot; value=&quot;5&quot;/&gt;&lt;property id=&quot;20300&quot; value=&quot;Slide 12 - &amp;quot;Scripts for Writing Quantitative Research Questions&amp;quot;&quot;/&gt;&lt;property id=&quot;20307&quot; value=&quot;320&quot;/&gt;&lt;/object&gt;&lt;object type=&quot;3&quot; unique_id=&quot;10058&quot;&gt;&lt;property id=&quot;20148&quot; value=&quot;5&quot;/&gt;&lt;property id=&quot;20300&quot; value=&quot;Slide 13 - &amp;quot;Today’s Work Session Template&amp;quot;&quot;/&gt;&lt;property id=&quot;20307&quot; value=&quot;309&quot;/&gt;&lt;/object&gt;&lt;/object&gt;&lt;object type=&quot;8&quot; unique_id=&quot;10073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Bookman Old Style</vt:lpstr>
      <vt:lpstr>Calibri</vt:lpstr>
      <vt:lpstr>Rockwell</vt:lpstr>
      <vt:lpstr>Times New Roman</vt:lpstr>
      <vt:lpstr>Damask</vt:lpstr>
      <vt:lpstr>Writing Research Questions</vt:lpstr>
      <vt:lpstr>Significance and Meaning of a Purpose Statement</vt:lpstr>
      <vt:lpstr>Differences Among the Topic, Problem,  Purpose, and Questions</vt:lpstr>
      <vt:lpstr>Qualitative Purpose Statements</vt:lpstr>
      <vt:lpstr>A Script for Writing Qualitative Purpose Statements</vt:lpstr>
      <vt:lpstr>Quantitative Purpose Statements</vt:lpstr>
      <vt:lpstr>A Script for Writing Quantitative Purpose Statements</vt:lpstr>
      <vt:lpstr>Writing Qualitative Research Questions</vt:lpstr>
      <vt:lpstr>A Script for Writing a Qualitative Central Question</vt:lpstr>
      <vt:lpstr>Writing Quantitative Research Questions</vt:lpstr>
      <vt:lpstr>Scripts for Writing Quantitative Research Questions</vt:lpstr>
      <vt:lpstr>Your Next Steps……..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Research Questions</dc:title>
  <dc:creator>David Weintraub</dc:creator>
  <cp:lastModifiedBy>David Weintraub</cp:lastModifiedBy>
  <cp:revision>1</cp:revision>
  <dcterms:created xsi:type="dcterms:W3CDTF">2019-07-09T01:36:32Z</dcterms:created>
  <dcterms:modified xsi:type="dcterms:W3CDTF">2019-07-09T01:36:45Z</dcterms:modified>
</cp:coreProperties>
</file>